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2" r:id="rId2"/>
    <p:sldId id="299" r:id="rId3"/>
    <p:sldId id="300" r:id="rId4"/>
    <p:sldId id="307" r:id="rId5"/>
    <p:sldId id="308" r:id="rId6"/>
    <p:sldId id="310" r:id="rId7"/>
    <p:sldId id="301" r:id="rId8"/>
    <p:sldId id="311" r:id="rId9"/>
    <p:sldId id="312" r:id="rId10"/>
    <p:sldId id="314" r:id="rId11"/>
    <p:sldId id="318" r:id="rId12"/>
    <p:sldId id="313" r:id="rId13"/>
    <p:sldId id="315" r:id="rId14"/>
    <p:sldId id="316" r:id="rId15"/>
    <p:sldId id="317" r:id="rId16"/>
    <p:sldId id="320" r:id="rId17"/>
    <p:sldId id="319" r:id="rId18"/>
    <p:sldId id="305" r:id="rId19"/>
    <p:sldId id="258" r:id="rId20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24" userDrawn="1">
          <p15:clr>
            <a:srgbClr val="A4A3A4"/>
          </p15:clr>
        </p15:guide>
        <p15:guide id="2" pos="39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00"/>
    <a:srgbClr val="E1D800"/>
    <a:srgbClr val="0000FF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402"/>
      </p:cViewPr>
      <p:guideLst>
        <p:guide orient="horz" pos="2024"/>
        <p:guide pos="39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055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11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13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611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2075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3768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696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3526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172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7135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94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55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557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619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502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148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525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9812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682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B79E357-0B3D-4038-8B38-3D6747F7DAFF}"/>
              </a:ext>
            </a:extLst>
          </p:cNvPr>
          <p:cNvGrpSpPr/>
          <p:nvPr userDrawn="1"/>
        </p:nvGrpSpPr>
        <p:grpSpPr>
          <a:xfrm>
            <a:off x="-39688" y="7937"/>
            <a:ext cx="12296776" cy="6842126"/>
            <a:chOff x="-39688" y="7937"/>
            <a:chExt cx="12296776" cy="6842126"/>
          </a:xfrm>
        </p:grpSpPr>
        <p:pic>
          <p:nvPicPr>
            <p:cNvPr id="8" name="图片 6">
              <a:extLst>
                <a:ext uri="{FF2B5EF4-FFF2-40B4-BE49-F238E27FC236}">
                  <a16:creationId xmlns:a16="http://schemas.microsoft.com/office/drawing/2014/main" xmlns="" id="{9B1A00C4-EDD1-4BED-AC43-C09FB100BF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9688" y="7938"/>
              <a:ext cx="12296776" cy="684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E0E7070E-9D72-4059-B951-CAFED14839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7937"/>
              <a:ext cx="3071664" cy="82877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3.wmf"/><Relationship Id="rId10" Type="http://schemas.openxmlformats.org/officeDocument/2006/relationships/image" Target="../media/image15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3.wmf"/><Relationship Id="rId10" Type="http://schemas.openxmlformats.org/officeDocument/2006/relationships/image" Target="../media/image17.wmf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8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7B0C57E-D705-4CF4-BB1D-3A1BD8612A54}"/>
              </a:ext>
            </a:extLst>
          </p:cNvPr>
          <p:cNvSpPr/>
          <p:nvPr/>
        </p:nvSpPr>
        <p:spPr>
          <a:xfrm>
            <a:off x="-169255" y="2248996"/>
            <a:ext cx="12361255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同位角、内错角</a:t>
            </a:r>
            <a:r>
              <a:rPr lang="zh-CN" altLang="en-US" sz="6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、</a:t>
            </a:r>
            <a:endParaRPr lang="en-US" altLang="zh-CN" sz="6600" b="1" dirty="0" smtClean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  <a:p>
            <a:pPr algn="ctr"/>
            <a:r>
              <a:rPr lang="zh-CN" altLang="en-US" sz="6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同</a:t>
            </a:r>
            <a:r>
              <a:rPr lang="zh-CN" altLang="en-US" sz="6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旁</a:t>
            </a:r>
            <a:r>
              <a:rPr lang="zh-CN" altLang="en-US" sz="6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内角（三线八角）</a:t>
            </a:r>
            <a:endParaRPr lang="zh-CN" altLang="en-US" sz="66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611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7A31CE9F-AF9E-4D87-99BB-AF1BF942F343}"/>
              </a:ext>
            </a:extLst>
          </p:cNvPr>
          <p:cNvSpPr/>
          <p:nvPr/>
        </p:nvSpPr>
        <p:spPr>
          <a:xfrm>
            <a:off x="4742363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xmlns="" id="{F78C483C-DFBA-44DF-A082-EBCEA260A6D1}"/>
              </a:ext>
            </a:extLst>
          </p:cNvPr>
          <p:cNvSpPr txBox="1"/>
          <p:nvPr/>
        </p:nvSpPr>
        <p:spPr>
          <a:xfrm>
            <a:off x="254968" y="922118"/>
            <a:ext cx="8796338" cy="522287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noProof="1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noProof="1">
                <a:latin typeface="黑体" panose="02010609060101010101" pitchFamily="49" charset="-122"/>
                <a:ea typeface="黑体" panose="02010609060101010101" pitchFamily="49" charset="-122"/>
              </a:rPr>
              <a:t>识别这些角是同位角、内错角还是同旁内角</a:t>
            </a:r>
          </a:p>
        </p:txBody>
      </p:sp>
      <p:sp>
        <p:nvSpPr>
          <p:cNvPr id="8" name="Line 4">
            <a:extLst>
              <a:ext uri="{FF2B5EF4-FFF2-40B4-BE49-F238E27FC236}">
                <a16:creationId xmlns:a16="http://schemas.microsoft.com/office/drawing/2014/main" xmlns="" id="{2DA921DC-4399-45F3-8375-A8C724BCB603}"/>
              </a:ext>
            </a:extLst>
          </p:cNvPr>
          <p:cNvSpPr>
            <a:spLocks noChangeShapeType="1"/>
          </p:cNvSpPr>
          <p:nvPr/>
        </p:nvSpPr>
        <p:spPr bwMode="auto">
          <a:xfrm>
            <a:off x="1558148" y="2832664"/>
            <a:ext cx="114300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5">
            <a:extLst>
              <a:ext uri="{FF2B5EF4-FFF2-40B4-BE49-F238E27FC236}">
                <a16:creationId xmlns:a16="http://schemas.microsoft.com/office/drawing/2014/main" xmlns="" id="{C4664BBF-9657-4067-90D7-DD10EEF2A3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01148" y="1689664"/>
            <a:ext cx="0" cy="11430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6">
            <a:extLst>
              <a:ext uri="{FF2B5EF4-FFF2-40B4-BE49-F238E27FC236}">
                <a16:creationId xmlns:a16="http://schemas.microsoft.com/office/drawing/2014/main" xmlns="" id="{694AC4B8-506A-42A4-9307-414B4FFA54C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862948" y="1765864"/>
            <a:ext cx="838200" cy="6096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xmlns="" id="{B0DEF2E8-3463-4CF4-BC9F-EB00EEA21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5248" y="2124639"/>
            <a:ext cx="198438" cy="107950"/>
          </a:xfrm>
          <a:custGeom>
            <a:avLst/>
            <a:gdLst>
              <a:gd name="T0" fmla="*/ 0 w 125"/>
              <a:gd name="T1" fmla="*/ 68 h 68"/>
              <a:gd name="T2" fmla="*/ 125 w 125"/>
              <a:gd name="T3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68">
                <a:moveTo>
                  <a:pt x="0" y="68"/>
                </a:moveTo>
                <a:cubicBezTo>
                  <a:pt x="23" y="3"/>
                  <a:pt x="62" y="0"/>
                  <a:pt x="125" y="0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xmlns="" id="{F6AABAF8-EA40-4DD0-BC67-EAC2399A2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2548" y="2680264"/>
            <a:ext cx="228600" cy="152400"/>
          </a:xfrm>
          <a:custGeom>
            <a:avLst/>
            <a:gdLst>
              <a:gd name="T0" fmla="*/ 0 w 147"/>
              <a:gd name="T1" fmla="*/ 109 h 109"/>
              <a:gd name="T2" fmla="*/ 79 w 147"/>
              <a:gd name="T3" fmla="*/ 7 h 109"/>
              <a:gd name="T4" fmla="*/ 147 w 147"/>
              <a:gd name="T5" fmla="*/ 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7" h="109">
                <a:moveTo>
                  <a:pt x="0" y="109"/>
                </a:moveTo>
                <a:cubicBezTo>
                  <a:pt x="3" y="105"/>
                  <a:pt x="56" y="15"/>
                  <a:pt x="79" y="7"/>
                </a:cubicBezTo>
                <a:cubicBezTo>
                  <a:pt x="101" y="0"/>
                  <a:pt x="124" y="7"/>
                  <a:pt x="147" y="7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xmlns="" id="{7146F356-FAFC-4E4B-84AA-D17EC63CC4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0148" y="1757927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4" name="Text Box 10">
            <a:extLst>
              <a:ext uri="{FF2B5EF4-FFF2-40B4-BE49-F238E27FC236}">
                <a16:creationId xmlns:a16="http://schemas.microsoft.com/office/drawing/2014/main" xmlns="" id="{F5507D30-B4B2-42FA-846A-3ED82BE70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6336" y="2375464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5" name="Text Box 11">
            <a:extLst>
              <a:ext uri="{FF2B5EF4-FFF2-40B4-BE49-F238E27FC236}">
                <a16:creationId xmlns:a16="http://schemas.microsoft.com/office/drawing/2014/main" xmlns="" id="{52E94E0B-6C08-468A-9EF1-5007EBDA5E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9948" y="2862827"/>
            <a:ext cx="1098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(1)</a:t>
            </a:r>
          </a:p>
        </p:txBody>
      </p:sp>
      <p:sp>
        <p:nvSpPr>
          <p:cNvPr id="16" name="Text Box 12">
            <a:extLst>
              <a:ext uri="{FF2B5EF4-FFF2-40B4-BE49-F238E27FC236}">
                <a16:creationId xmlns:a16="http://schemas.microsoft.com/office/drawing/2014/main" xmlns="" id="{889E7E47-B931-486E-865A-2ED1C9403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4348" y="3410514"/>
            <a:ext cx="17414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同位角</a:t>
            </a:r>
          </a:p>
        </p:txBody>
      </p:sp>
      <p:sp>
        <p:nvSpPr>
          <p:cNvPr id="17" name="Line 13">
            <a:extLst>
              <a:ext uri="{FF2B5EF4-FFF2-40B4-BE49-F238E27FC236}">
                <a16:creationId xmlns:a16="http://schemas.microsoft.com/office/drawing/2014/main" xmlns="" id="{4F6ADB64-DE18-4B7E-8D64-4BD346EA3F81}"/>
              </a:ext>
            </a:extLst>
          </p:cNvPr>
          <p:cNvSpPr>
            <a:spLocks noChangeShapeType="1"/>
          </p:cNvSpPr>
          <p:nvPr/>
        </p:nvSpPr>
        <p:spPr bwMode="auto">
          <a:xfrm>
            <a:off x="3158348" y="2740589"/>
            <a:ext cx="137160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Line 14">
            <a:extLst>
              <a:ext uri="{FF2B5EF4-FFF2-40B4-BE49-F238E27FC236}">
                <a16:creationId xmlns:a16="http://schemas.microsoft.com/office/drawing/2014/main" xmlns="" id="{EF923C09-1BFA-4435-840F-6734D5AEEC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58348" y="1826189"/>
            <a:ext cx="533400" cy="9144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Line 15">
            <a:extLst>
              <a:ext uri="{FF2B5EF4-FFF2-40B4-BE49-F238E27FC236}">
                <a16:creationId xmlns:a16="http://schemas.microsoft.com/office/drawing/2014/main" xmlns="" id="{914BEBBE-01A2-480C-95A8-2A9542F70BA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72748" y="1902389"/>
            <a:ext cx="228600" cy="8382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6">
            <a:extLst>
              <a:ext uri="{FF2B5EF4-FFF2-40B4-BE49-F238E27FC236}">
                <a16:creationId xmlns:a16="http://schemas.microsoft.com/office/drawing/2014/main" xmlns="" id="{9E604FBE-B737-470E-B084-5DD82CAFD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236" y="2534214"/>
            <a:ext cx="161925" cy="196850"/>
          </a:xfrm>
          <a:custGeom>
            <a:avLst/>
            <a:gdLst>
              <a:gd name="T0" fmla="*/ 0 w 102"/>
              <a:gd name="T1" fmla="*/ 0 h 124"/>
              <a:gd name="T2" fmla="*/ 57 w 102"/>
              <a:gd name="T3" fmla="*/ 11 h 124"/>
              <a:gd name="T4" fmla="*/ 102 w 102"/>
              <a:gd name="T5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" h="124">
                <a:moveTo>
                  <a:pt x="0" y="0"/>
                </a:moveTo>
                <a:cubicBezTo>
                  <a:pt x="19" y="4"/>
                  <a:pt x="40" y="1"/>
                  <a:pt x="57" y="11"/>
                </a:cubicBezTo>
                <a:cubicBezTo>
                  <a:pt x="86" y="28"/>
                  <a:pt x="102" y="94"/>
                  <a:pt x="102" y="124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1" name="Freeform 17">
            <a:extLst>
              <a:ext uri="{FF2B5EF4-FFF2-40B4-BE49-F238E27FC236}">
                <a16:creationId xmlns:a16="http://schemas.microsoft.com/office/drawing/2014/main" xmlns="" id="{2EA64D90-AD4F-46D9-B921-9FEC1C2A4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2611" y="2545327"/>
            <a:ext cx="179387" cy="204787"/>
          </a:xfrm>
          <a:custGeom>
            <a:avLst/>
            <a:gdLst>
              <a:gd name="T0" fmla="*/ 0 w 113"/>
              <a:gd name="T1" fmla="*/ 4 h 129"/>
              <a:gd name="T2" fmla="*/ 79 w 113"/>
              <a:gd name="T3" fmla="*/ 16 h 129"/>
              <a:gd name="T4" fmla="*/ 113 w 113"/>
              <a:gd name="T5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" h="129">
                <a:moveTo>
                  <a:pt x="0" y="4"/>
                </a:moveTo>
                <a:cubicBezTo>
                  <a:pt x="26" y="8"/>
                  <a:pt x="58" y="0"/>
                  <a:pt x="79" y="16"/>
                </a:cubicBezTo>
                <a:cubicBezTo>
                  <a:pt x="90" y="24"/>
                  <a:pt x="113" y="103"/>
                  <a:pt x="113" y="129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2" name="Text Box 18">
            <a:extLst>
              <a:ext uri="{FF2B5EF4-FFF2-40B4-BE49-F238E27FC236}">
                <a16:creationId xmlns:a16="http://schemas.microsoft.com/office/drawing/2014/main" xmlns="" id="{CEF0A1AC-03BA-4B3E-B989-C1979020F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8211" y="2286564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3" name="Text Box 19">
            <a:extLst>
              <a:ext uri="{FF2B5EF4-FFF2-40B4-BE49-F238E27FC236}">
                <a16:creationId xmlns:a16="http://schemas.microsoft.com/office/drawing/2014/main" xmlns="" id="{0825E489-0E25-4DEE-BFAE-5367C155A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2461" y="2261164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4" name="Text Box 20">
            <a:extLst>
              <a:ext uri="{FF2B5EF4-FFF2-40B4-BE49-F238E27FC236}">
                <a16:creationId xmlns:a16="http://schemas.microsoft.com/office/drawing/2014/main" xmlns="" id="{CDCED1B6-765A-4FA1-B855-C7BD15607A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8998" y="2816789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(2)</a:t>
            </a:r>
          </a:p>
        </p:txBody>
      </p:sp>
      <p:sp>
        <p:nvSpPr>
          <p:cNvPr id="25" name="Line 21">
            <a:extLst>
              <a:ext uri="{FF2B5EF4-FFF2-40B4-BE49-F238E27FC236}">
                <a16:creationId xmlns:a16="http://schemas.microsoft.com/office/drawing/2014/main" xmlns="" id="{D900C568-FE4F-41ED-B46B-FE31825DC7B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87148" y="1673789"/>
            <a:ext cx="533400" cy="10668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Line 22">
            <a:extLst>
              <a:ext uri="{FF2B5EF4-FFF2-40B4-BE49-F238E27FC236}">
                <a16:creationId xmlns:a16="http://schemas.microsoft.com/office/drawing/2014/main" xmlns="" id="{38ABF352-6CC3-4672-ABCB-7C990D73F382}"/>
              </a:ext>
            </a:extLst>
          </p:cNvPr>
          <p:cNvSpPr>
            <a:spLocks noChangeShapeType="1"/>
          </p:cNvSpPr>
          <p:nvPr/>
        </p:nvSpPr>
        <p:spPr bwMode="auto">
          <a:xfrm>
            <a:off x="5520548" y="1673789"/>
            <a:ext cx="762000" cy="7620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Line 23">
            <a:extLst>
              <a:ext uri="{FF2B5EF4-FFF2-40B4-BE49-F238E27FC236}">
                <a16:creationId xmlns:a16="http://schemas.microsoft.com/office/drawing/2014/main" xmlns="" id="{2694DB01-035F-4066-BC76-F8CF4CF62D01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5748" y="2283389"/>
            <a:ext cx="609600" cy="6096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24">
            <a:extLst>
              <a:ext uri="{FF2B5EF4-FFF2-40B4-BE49-F238E27FC236}">
                <a16:creationId xmlns:a16="http://schemas.microsoft.com/office/drawing/2014/main" xmlns="" id="{3EB4187F-4164-45BE-9442-0DFAB66975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6886" y="1799202"/>
            <a:ext cx="357187" cy="77787"/>
          </a:xfrm>
          <a:custGeom>
            <a:avLst/>
            <a:gdLst>
              <a:gd name="T0" fmla="*/ 0 w 225"/>
              <a:gd name="T1" fmla="*/ 48 h 49"/>
              <a:gd name="T2" fmla="*/ 113 w 225"/>
              <a:gd name="T3" fmla="*/ 37 h 49"/>
              <a:gd name="T4" fmla="*/ 147 w 225"/>
              <a:gd name="T5" fmla="*/ 3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" h="49">
                <a:moveTo>
                  <a:pt x="0" y="48"/>
                </a:moveTo>
                <a:cubicBezTo>
                  <a:pt x="38" y="44"/>
                  <a:pt x="77" y="49"/>
                  <a:pt x="113" y="37"/>
                </a:cubicBezTo>
                <a:cubicBezTo>
                  <a:pt x="225" y="0"/>
                  <a:pt x="95" y="3"/>
                  <a:pt x="147" y="3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" name="Freeform 25">
            <a:extLst>
              <a:ext uri="{FF2B5EF4-FFF2-40B4-BE49-F238E27FC236}">
                <a16:creationId xmlns:a16="http://schemas.microsoft.com/office/drawing/2014/main" xmlns="" id="{46335F49-89E6-4D1D-93A5-18513DE62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2086" y="2467539"/>
            <a:ext cx="285750" cy="53975"/>
          </a:xfrm>
          <a:custGeom>
            <a:avLst/>
            <a:gdLst>
              <a:gd name="T0" fmla="*/ 0 w 180"/>
              <a:gd name="T1" fmla="*/ 0 h 34"/>
              <a:gd name="T2" fmla="*/ 67 w 180"/>
              <a:gd name="T3" fmla="*/ 22 h 34"/>
              <a:gd name="T4" fmla="*/ 101 w 180"/>
              <a:gd name="T5" fmla="*/ 34 h 34"/>
              <a:gd name="T6" fmla="*/ 180 w 180"/>
              <a:gd name="T7" fmla="*/ 2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" h="34">
                <a:moveTo>
                  <a:pt x="0" y="0"/>
                </a:moveTo>
                <a:cubicBezTo>
                  <a:pt x="22" y="7"/>
                  <a:pt x="45" y="15"/>
                  <a:pt x="67" y="22"/>
                </a:cubicBezTo>
                <a:cubicBezTo>
                  <a:pt x="78" y="26"/>
                  <a:pt x="101" y="34"/>
                  <a:pt x="101" y="34"/>
                </a:cubicBezTo>
                <a:cubicBezTo>
                  <a:pt x="173" y="21"/>
                  <a:pt x="146" y="22"/>
                  <a:pt x="180" y="22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" name="Text Box 26">
            <a:extLst>
              <a:ext uri="{FF2B5EF4-FFF2-40B4-BE49-F238E27FC236}">
                <a16:creationId xmlns:a16="http://schemas.microsoft.com/office/drawing/2014/main" xmlns="" id="{9EF7640E-F84D-4993-BBB2-DCB3F821E8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3548" y="1783327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31" name="Text Box 27">
            <a:extLst>
              <a:ext uri="{FF2B5EF4-FFF2-40B4-BE49-F238E27FC236}">
                <a16:creationId xmlns:a16="http://schemas.microsoft.com/office/drawing/2014/main" xmlns="" id="{10B42D84-2EB9-49B4-935A-E82A6FDF3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4623" y="2431027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2" name="Text Box 28">
            <a:extLst>
              <a:ext uri="{FF2B5EF4-FFF2-40B4-BE49-F238E27FC236}">
                <a16:creationId xmlns:a16="http://schemas.microsoft.com/office/drawing/2014/main" xmlns="" id="{1FE93E47-7CFB-4DBE-9F16-DA61DB53E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6548" y="2862827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(3)</a:t>
            </a:r>
          </a:p>
        </p:txBody>
      </p:sp>
      <p:sp>
        <p:nvSpPr>
          <p:cNvPr id="33" name="Line 29">
            <a:extLst>
              <a:ext uri="{FF2B5EF4-FFF2-40B4-BE49-F238E27FC236}">
                <a16:creationId xmlns:a16="http://schemas.microsoft.com/office/drawing/2014/main" xmlns="" id="{E6AE9D6C-447D-4843-BCF3-E6D24B4F47B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68348" y="1597589"/>
            <a:ext cx="990600" cy="2286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Line 30">
            <a:extLst>
              <a:ext uri="{FF2B5EF4-FFF2-40B4-BE49-F238E27FC236}">
                <a16:creationId xmlns:a16="http://schemas.microsoft.com/office/drawing/2014/main" xmlns="" id="{13F4B3A4-DCAB-4FD2-962B-EC34039897E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87348" y="1826189"/>
            <a:ext cx="381000" cy="11430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" name="Line 31">
            <a:extLst>
              <a:ext uri="{FF2B5EF4-FFF2-40B4-BE49-F238E27FC236}">
                <a16:creationId xmlns:a16="http://schemas.microsoft.com/office/drawing/2014/main" xmlns="" id="{A4B97E04-3F1D-4A8B-8566-73A98F8E17DD}"/>
              </a:ext>
            </a:extLst>
          </p:cNvPr>
          <p:cNvSpPr>
            <a:spLocks noChangeShapeType="1"/>
          </p:cNvSpPr>
          <p:nvPr/>
        </p:nvSpPr>
        <p:spPr bwMode="auto">
          <a:xfrm>
            <a:off x="7577948" y="1673789"/>
            <a:ext cx="457200" cy="11430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32">
            <a:extLst>
              <a:ext uri="{FF2B5EF4-FFF2-40B4-BE49-F238E27FC236}">
                <a16:creationId xmlns:a16="http://schemas.microsoft.com/office/drawing/2014/main" xmlns="" id="{30FA4119-620C-47B6-91E0-AB3B83C93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9611" y="1749989"/>
            <a:ext cx="358775" cy="250825"/>
          </a:xfrm>
          <a:custGeom>
            <a:avLst/>
            <a:gdLst>
              <a:gd name="T0" fmla="*/ 0 w 226"/>
              <a:gd name="T1" fmla="*/ 158 h 158"/>
              <a:gd name="T2" fmla="*/ 68 w 226"/>
              <a:gd name="T3" fmla="*/ 147 h 158"/>
              <a:gd name="T4" fmla="*/ 204 w 226"/>
              <a:gd name="T5" fmla="*/ 68 h 158"/>
              <a:gd name="T6" fmla="*/ 226 w 226"/>
              <a:gd name="T7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158">
                <a:moveTo>
                  <a:pt x="0" y="158"/>
                </a:moveTo>
                <a:cubicBezTo>
                  <a:pt x="23" y="154"/>
                  <a:pt x="47" y="156"/>
                  <a:pt x="68" y="147"/>
                </a:cubicBezTo>
                <a:cubicBezTo>
                  <a:pt x="78" y="143"/>
                  <a:pt x="186" y="80"/>
                  <a:pt x="204" y="68"/>
                </a:cubicBezTo>
                <a:cubicBezTo>
                  <a:pt x="211" y="45"/>
                  <a:pt x="226" y="0"/>
                  <a:pt x="226" y="0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8" name="Freeform 33">
            <a:extLst>
              <a:ext uri="{FF2B5EF4-FFF2-40B4-BE49-F238E27FC236}">
                <a16:creationId xmlns:a16="http://schemas.microsoft.com/office/drawing/2014/main" xmlns="" id="{9BF3499D-9E42-466A-AB73-CDFEC1F345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2086" y="1642039"/>
            <a:ext cx="100012" cy="342900"/>
          </a:xfrm>
          <a:custGeom>
            <a:avLst/>
            <a:gdLst>
              <a:gd name="T0" fmla="*/ 26 w 63"/>
              <a:gd name="T1" fmla="*/ 0 h 216"/>
              <a:gd name="T2" fmla="*/ 48 w 63"/>
              <a:gd name="T3" fmla="*/ 136 h 216"/>
              <a:gd name="T4" fmla="*/ 37 w 63"/>
              <a:gd name="T5" fmla="*/ 170 h 216"/>
              <a:gd name="T6" fmla="*/ 3 w 63"/>
              <a:gd name="T7" fmla="*/ 20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" h="216">
                <a:moveTo>
                  <a:pt x="26" y="0"/>
                </a:moveTo>
                <a:cubicBezTo>
                  <a:pt x="61" y="54"/>
                  <a:pt x="63" y="67"/>
                  <a:pt x="48" y="136"/>
                </a:cubicBezTo>
                <a:cubicBezTo>
                  <a:pt x="45" y="148"/>
                  <a:pt x="44" y="161"/>
                  <a:pt x="37" y="170"/>
                </a:cubicBezTo>
                <a:cubicBezTo>
                  <a:pt x="0" y="216"/>
                  <a:pt x="3" y="172"/>
                  <a:pt x="3" y="204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9" name="Text Box 34">
            <a:extLst>
              <a:ext uri="{FF2B5EF4-FFF2-40B4-BE49-F238E27FC236}">
                <a16:creationId xmlns:a16="http://schemas.microsoft.com/office/drawing/2014/main" xmlns="" id="{DE8C14A0-0321-4639-A959-BA2190AAE1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7873" y="1854764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40" name="Text Box 35">
            <a:extLst>
              <a:ext uri="{FF2B5EF4-FFF2-40B4-BE49-F238E27FC236}">
                <a16:creationId xmlns:a16="http://schemas.microsoft.com/office/drawing/2014/main" xmlns="" id="{FC15E909-9D69-45A3-9A7C-1A890FB31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7011" y="1638864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41" name="Text Box 36">
            <a:extLst>
              <a:ext uri="{FF2B5EF4-FFF2-40B4-BE49-F238E27FC236}">
                <a16:creationId xmlns:a16="http://schemas.microsoft.com/office/drawing/2014/main" xmlns="" id="{198376B8-1A9E-48FE-8A80-CD9002293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5948" y="2816789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(4)</a:t>
            </a:r>
          </a:p>
        </p:txBody>
      </p:sp>
      <p:sp>
        <p:nvSpPr>
          <p:cNvPr id="42" name="Line 37">
            <a:extLst>
              <a:ext uri="{FF2B5EF4-FFF2-40B4-BE49-F238E27FC236}">
                <a16:creationId xmlns:a16="http://schemas.microsoft.com/office/drawing/2014/main" xmlns="" id="{07078061-20F6-44C1-80D7-BA9E7413BF61}"/>
              </a:ext>
            </a:extLst>
          </p:cNvPr>
          <p:cNvSpPr>
            <a:spLocks noChangeShapeType="1"/>
          </p:cNvSpPr>
          <p:nvPr/>
        </p:nvSpPr>
        <p:spPr bwMode="auto">
          <a:xfrm>
            <a:off x="8568548" y="2816789"/>
            <a:ext cx="137160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Line 38">
            <a:extLst>
              <a:ext uri="{FF2B5EF4-FFF2-40B4-BE49-F238E27FC236}">
                <a16:creationId xmlns:a16="http://schemas.microsoft.com/office/drawing/2014/main" xmlns="" id="{09BB5486-DA14-44C2-8754-877E0FC7E8F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68548" y="1445189"/>
            <a:ext cx="609600" cy="13716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" name="Line 39">
            <a:extLst>
              <a:ext uri="{FF2B5EF4-FFF2-40B4-BE49-F238E27FC236}">
                <a16:creationId xmlns:a16="http://schemas.microsoft.com/office/drawing/2014/main" xmlns="" id="{901B7F67-1EEB-4EB5-BE1B-95CD1FFD5904}"/>
              </a:ext>
            </a:extLst>
          </p:cNvPr>
          <p:cNvSpPr>
            <a:spLocks noChangeShapeType="1"/>
          </p:cNvSpPr>
          <p:nvPr/>
        </p:nvSpPr>
        <p:spPr bwMode="auto">
          <a:xfrm>
            <a:off x="8949548" y="1978589"/>
            <a:ext cx="99060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" name="Line 40">
            <a:extLst>
              <a:ext uri="{FF2B5EF4-FFF2-40B4-BE49-F238E27FC236}">
                <a16:creationId xmlns:a16="http://schemas.microsoft.com/office/drawing/2014/main" xmlns="" id="{3C7BD44D-A5AB-46D9-8AC0-4F65FFA7D2B5}"/>
              </a:ext>
            </a:extLst>
          </p:cNvPr>
          <p:cNvSpPr>
            <a:spLocks noChangeShapeType="1"/>
          </p:cNvSpPr>
          <p:nvPr/>
        </p:nvSpPr>
        <p:spPr bwMode="auto">
          <a:xfrm>
            <a:off x="8644748" y="1826189"/>
            <a:ext cx="1066800" cy="6096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Freeform 41">
            <a:extLst>
              <a:ext uri="{FF2B5EF4-FFF2-40B4-BE49-F238E27FC236}">
                <a16:creationId xmlns:a16="http://schemas.microsoft.com/office/drawing/2014/main" xmlns="" id="{8955008D-2650-4199-B728-3F3812114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35223" y="2602477"/>
            <a:ext cx="198438" cy="214312"/>
          </a:xfrm>
          <a:custGeom>
            <a:avLst/>
            <a:gdLst>
              <a:gd name="T0" fmla="*/ 0 w 125"/>
              <a:gd name="T1" fmla="*/ 0 h 135"/>
              <a:gd name="T2" fmla="*/ 57 w 125"/>
              <a:gd name="T3" fmla="*/ 11 h 135"/>
              <a:gd name="T4" fmla="*/ 125 w 125"/>
              <a:gd name="T5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" h="135">
                <a:moveTo>
                  <a:pt x="0" y="0"/>
                </a:moveTo>
                <a:cubicBezTo>
                  <a:pt x="19" y="4"/>
                  <a:pt x="40" y="2"/>
                  <a:pt x="57" y="11"/>
                </a:cubicBezTo>
                <a:cubicBezTo>
                  <a:pt x="104" y="34"/>
                  <a:pt x="103" y="93"/>
                  <a:pt x="125" y="135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47" name="Freeform 42">
            <a:extLst>
              <a:ext uri="{FF2B5EF4-FFF2-40B4-BE49-F238E27FC236}">
                <a16:creationId xmlns:a16="http://schemas.microsoft.com/office/drawing/2014/main" xmlns="" id="{789A0EB4-E706-44B7-B129-F4F4BF2F8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3386" y="1983352"/>
            <a:ext cx="111125" cy="142875"/>
          </a:xfrm>
          <a:custGeom>
            <a:avLst/>
            <a:gdLst>
              <a:gd name="T0" fmla="*/ 0 w 70"/>
              <a:gd name="T1" fmla="*/ 90 h 90"/>
              <a:gd name="T2" fmla="*/ 68 w 70"/>
              <a:gd name="T3" fmla="*/ 45 h 90"/>
              <a:gd name="T4" fmla="*/ 57 w 70"/>
              <a:gd name="T5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0" h="90">
                <a:moveTo>
                  <a:pt x="0" y="90"/>
                </a:moveTo>
                <a:cubicBezTo>
                  <a:pt x="30" y="83"/>
                  <a:pt x="62" y="86"/>
                  <a:pt x="68" y="45"/>
                </a:cubicBezTo>
                <a:cubicBezTo>
                  <a:pt x="70" y="30"/>
                  <a:pt x="57" y="0"/>
                  <a:pt x="57" y="0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48" name="Text Box 43">
            <a:extLst>
              <a:ext uri="{FF2B5EF4-FFF2-40B4-BE49-F238E27FC236}">
                <a16:creationId xmlns:a16="http://schemas.microsoft.com/office/drawing/2014/main" xmlns="" id="{402186EF-88AB-4AF8-AD00-26E553E19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8098" y="2359589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49" name="Text Box 44">
            <a:extLst>
              <a:ext uri="{FF2B5EF4-FFF2-40B4-BE49-F238E27FC236}">
                <a16:creationId xmlns:a16="http://schemas.microsoft.com/office/drawing/2014/main" xmlns="" id="{07BEF67A-9A1E-4D52-A673-B87C67962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05148" y="1902389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50" name="Text Box 45">
            <a:extLst>
              <a:ext uri="{FF2B5EF4-FFF2-40B4-BE49-F238E27FC236}">
                <a16:creationId xmlns:a16="http://schemas.microsoft.com/office/drawing/2014/main" xmlns="" id="{52A0FD51-1502-4CDF-BC90-BA3C76388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1273" y="2816789"/>
            <a:ext cx="1220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(5)</a:t>
            </a:r>
          </a:p>
        </p:txBody>
      </p:sp>
      <p:sp>
        <p:nvSpPr>
          <p:cNvPr id="51" name="Line 46">
            <a:extLst>
              <a:ext uri="{FF2B5EF4-FFF2-40B4-BE49-F238E27FC236}">
                <a16:creationId xmlns:a16="http://schemas.microsoft.com/office/drawing/2014/main" xmlns="" id="{14C4C915-1A3D-406B-B2D6-99709A4AFE4C}"/>
              </a:ext>
            </a:extLst>
          </p:cNvPr>
          <p:cNvSpPr>
            <a:spLocks noChangeShapeType="1"/>
          </p:cNvSpPr>
          <p:nvPr/>
        </p:nvSpPr>
        <p:spPr bwMode="auto">
          <a:xfrm>
            <a:off x="1558148" y="5636189"/>
            <a:ext cx="137160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" name="Line 47">
            <a:extLst>
              <a:ext uri="{FF2B5EF4-FFF2-40B4-BE49-F238E27FC236}">
                <a16:creationId xmlns:a16="http://schemas.microsoft.com/office/drawing/2014/main" xmlns="" id="{2D01F82D-B990-4322-B1E6-C7C4C2E74C7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58148" y="4416989"/>
            <a:ext cx="792163" cy="13716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" name="Line 48">
            <a:extLst>
              <a:ext uri="{FF2B5EF4-FFF2-40B4-BE49-F238E27FC236}">
                <a16:creationId xmlns:a16="http://schemas.microsoft.com/office/drawing/2014/main" xmlns="" id="{D2DE6796-84E3-4029-9FC2-32B598C45ED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942323" y="4340789"/>
            <a:ext cx="835025" cy="14478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4" name="Freeform 52">
            <a:extLst>
              <a:ext uri="{FF2B5EF4-FFF2-40B4-BE49-F238E27FC236}">
                <a16:creationId xmlns:a16="http://schemas.microsoft.com/office/drawing/2014/main" xmlns="" id="{D7D8F152-4109-44D9-BE8A-4DAFA680A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4998" y="5444102"/>
            <a:ext cx="107950" cy="196850"/>
          </a:xfrm>
          <a:custGeom>
            <a:avLst/>
            <a:gdLst>
              <a:gd name="T0" fmla="*/ 0 w 68"/>
              <a:gd name="T1" fmla="*/ 0 h 124"/>
              <a:gd name="T2" fmla="*/ 57 w 68"/>
              <a:gd name="T3" fmla="*/ 90 h 124"/>
              <a:gd name="T4" fmla="*/ 68 w 68"/>
              <a:gd name="T5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" h="124">
                <a:moveTo>
                  <a:pt x="0" y="0"/>
                </a:moveTo>
                <a:cubicBezTo>
                  <a:pt x="54" y="35"/>
                  <a:pt x="30" y="10"/>
                  <a:pt x="57" y="90"/>
                </a:cubicBezTo>
                <a:cubicBezTo>
                  <a:pt x="61" y="101"/>
                  <a:pt x="68" y="124"/>
                  <a:pt x="68" y="124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5" name="Freeform 53">
            <a:extLst>
              <a:ext uri="{FF2B5EF4-FFF2-40B4-BE49-F238E27FC236}">
                <a16:creationId xmlns:a16="http://schemas.microsoft.com/office/drawing/2014/main" xmlns="" id="{057B40CD-87FD-4D04-ABE6-8651A80D92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961" y="5461564"/>
            <a:ext cx="268287" cy="196850"/>
          </a:xfrm>
          <a:custGeom>
            <a:avLst/>
            <a:gdLst>
              <a:gd name="T0" fmla="*/ 0 w 169"/>
              <a:gd name="T1" fmla="*/ 0 h 124"/>
              <a:gd name="T2" fmla="*/ 90 w 169"/>
              <a:gd name="T3" fmla="*/ 11 h 124"/>
              <a:gd name="T4" fmla="*/ 113 w 169"/>
              <a:gd name="T5" fmla="*/ 45 h 124"/>
              <a:gd name="T6" fmla="*/ 169 w 169"/>
              <a:gd name="T7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24">
                <a:moveTo>
                  <a:pt x="0" y="0"/>
                </a:moveTo>
                <a:cubicBezTo>
                  <a:pt x="30" y="4"/>
                  <a:pt x="62" y="0"/>
                  <a:pt x="90" y="11"/>
                </a:cubicBezTo>
                <a:cubicBezTo>
                  <a:pt x="103" y="16"/>
                  <a:pt x="104" y="35"/>
                  <a:pt x="113" y="45"/>
                </a:cubicBezTo>
                <a:cubicBezTo>
                  <a:pt x="133" y="68"/>
                  <a:pt x="169" y="89"/>
                  <a:pt x="169" y="124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56" name="Text Box 54">
            <a:extLst>
              <a:ext uri="{FF2B5EF4-FFF2-40B4-BE49-F238E27FC236}">
                <a16:creationId xmlns:a16="http://schemas.microsoft.com/office/drawing/2014/main" xmlns="" id="{F2B786FB-4245-4A1C-96C0-2FFCAF738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3886" y="5213914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57" name="Text Box 55">
            <a:extLst>
              <a:ext uri="{FF2B5EF4-FFF2-40B4-BE49-F238E27FC236}">
                <a16:creationId xmlns:a16="http://schemas.microsoft.com/office/drawing/2014/main" xmlns="" id="{3B390DBC-3E78-48AA-87B7-AB8C91B47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6698" y="5069452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58" name="Text Box 56">
            <a:extLst>
              <a:ext uri="{FF2B5EF4-FFF2-40B4-BE49-F238E27FC236}">
                <a16:creationId xmlns:a16="http://schemas.microsoft.com/office/drawing/2014/main" xmlns="" id="{864E288E-ABF6-4C21-9404-004E97651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2948" y="5636189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(6)</a:t>
            </a:r>
          </a:p>
        </p:txBody>
      </p:sp>
      <p:sp>
        <p:nvSpPr>
          <p:cNvPr id="59" name="Line 57">
            <a:extLst>
              <a:ext uri="{FF2B5EF4-FFF2-40B4-BE49-F238E27FC236}">
                <a16:creationId xmlns:a16="http://schemas.microsoft.com/office/drawing/2014/main" xmlns="" id="{0D362619-1876-40A5-BDDE-5EFDB778E558}"/>
              </a:ext>
            </a:extLst>
          </p:cNvPr>
          <p:cNvSpPr>
            <a:spLocks noChangeShapeType="1"/>
          </p:cNvSpPr>
          <p:nvPr/>
        </p:nvSpPr>
        <p:spPr bwMode="auto">
          <a:xfrm>
            <a:off x="3463148" y="5636189"/>
            <a:ext cx="106680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0" name="Line 58">
            <a:extLst>
              <a:ext uri="{FF2B5EF4-FFF2-40B4-BE49-F238E27FC236}">
                <a16:creationId xmlns:a16="http://schemas.microsoft.com/office/drawing/2014/main" xmlns="" id="{B9ABF651-417A-44A1-8B51-F214A9FD2AAF}"/>
              </a:ext>
            </a:extLst>
          </p:cNvPr>
          <p:cNvSpPr>
            <a:spLocks noChangeShapeType="1"/>
          </p:cNvSpPr>
          <p:nvPr/>
        </p:nvSpPr>
        <p:spPr bwMode="auto">
          <a:xfrm>
            <a:off x="3310748" y="4721789"/>
            <a:ext cx="121920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2" name="Line 59">
            <a:extLst>
              <a:ext uri="{FF2B5EF4-FFF2-40B4-BE49-F238E27FC236}">
                <a16:creationId xmlns:a16="http://schemas.microsoft.com/office/drawing/2014/main" xmlns="" id="{6A0618CD-61C8-405B-9EE6-9722825485C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691748" y="4264589"/>
            <a:ext cx="838200" cy="13716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" name="Line 60">
            <a:extLst>
              <a:ext uri="{FF2B5EF4-FFF2-40B4-BE49-F238E27FC236}">
                <a16:creationId xmlns:a16="http://schemas.microsoft.com/office/drawing/2014/main" xmlns="" id="{D8AE9A4B-7F44-4824-B919-37AF58EE09B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58348" y="4264589"/>
            <a:ext cx="1371600" cy="13716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4" name="Freeform 61">
            <a:extLst>
              <a:ext uri="{FF2B5EF4-FFF2-40B4-BE49-F238E27FC236}">
                <a16:creationId xmlns:a16="http://schemas.microsoft.com/office/drawing/2014/main" xmlns="" id="{D4EA373B-A3F6-4000-A69F-27064669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823" y="5425052"/>
            <a:ext cx="96838" cy="233362"/>
          </a:xfrm>
          <a:custGeom>
            <a:avLst/>
            <a:gdLst>
              <a:gd name="T0" fmla="*/ 61 w 61"/>
              <a:gd name="T1" fmla="*/ 0 h 147"/>
              <a:gd name="T2" fmla="*/ 15 w 61"/>
              <a:gd name="T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1" h="147">
                <a:moveTo>
                  <a:pt x="61" y="0"/>
                </a:moveTo>
                <a:cubicBezTo>
                  <a:pt x="0" y="41"/>
                  <a:pt x="15" y="77"/>
                  <a:pt x="15" y="147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65" name="Freeform 62">
            <a:extLst>
              <a:ext uri="{FF2B5EF4-FFF2-40B4-BE49-F238E27FC236}">
                <a16:creationId xmlns:a16="http://schemas.microsoft.com/office/drawing/2014/main" xmlns="" id="{F2FFAE2A-47AF-47E0-BAE6-0B67F0320F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9736" y="4709089"/>
            <a:ext cx="182562" cy="196850"/>
          </a:xfrm>
          <a:custGeom>
            <a:avLst/>
            <a:gdLst>
              <a:gd name="T0" fmla="*/ 0 w 115"/>
              <a:gd name="T1" fmla="*/ 124 h 124"/>
              <a:gd name="T2" fmla="*/ 102 w 115"/>
              <a:gd name="T3" fmla="*/ 67 h 124"/>
              <a:gd name="T4" fmla="*/ 113 w 115"/>
              <a:gd name="T5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" h="124">
                <a:moveTo>
                  <a:pt x="0" y="124"/>
                </a:moveTo>
                <a:cubicBezTo>
                  <a:pt x="83" y="96"/>
                  <a:pt x="51" y="118"/>
                  <a:pt x="102" y="67"/>
                </a:cubicBezTo>
                <a:cubicBezTo>
                  <a:pt x="115" y="15"/>
                  <a:pt x="113" y="37"/>
                  <a:pt x="113" y="0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66" name="Text Box 63">
            <a:extLst>
              <a:ext uri="{FF2B5EF4-FFF2-40B4-BE49-F238E27FC236}">
                <a16:creationId xmlns:a16="http://schemas.microsoft.com/office/drawing/2014/main" xmlns="" id="{454D4225-CFC9-46F5-91EB-C4E384B8C6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9586" y="4734489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67" name="Text Box 64">
            <a:extLst>
              <a:ext uri="{FF2B5EF4-FFF2-40B4-BE49-F238E27FC236}">
                <a16:creationId xmlns:a16="http://schemas.microsoft.com/office/drawing/2014/main" xmlns="" id="{16B0870D-8DD1-4BB6-984D-42515545E6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4473" y="5213914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68" name="Text Box 65">
            <a:extLst>
              <a:ext uri="{FF2B5EF4-FFF2-40B4-BE49-F238E27FC236}">
                <a16:creationId xmlns:a16="http://schemas.microsoft.com/office/drawing/2014/main" xmlns="" id="{05491715-E7A0-491A-A119-9BD82844B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5548" y="5636189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(7)</a:t>
            </a:r>
          </a:p>
        </p:txBody>
      </p:sp>
      <p:sp>
        <p:nvSpPr>
          <p:cNvPr id="69" name="Line 66">
            <a:extLst>
              <a:ext uri="{FF2B5EF4-FFF2-40B4-BE49-F238E27FC236}">
                <a16:creationId xmlns:a16="http://schemas.microsoft.com/office/drawing/2014/main" xmlns="" id="{2B5C6A27-83BF-41BB-B3AB-6F6D6FA5A58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87148" y="5636189"/>
            <a:ext cx="137160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" name="Line 67">
            <a:extLst>
              <a:ext uri="{FF2B5EF4-FFF2-40B4-BE49-F238E27FC236}">
                <a16:creationId xmlns:a16="http://schemas.microsoft.com/office/drawing/2014/main" xmlns="" id="{BA4F98F8-4702-43E0-BEE4-3F026BF483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87148" y="4416989"/>
            <a:ext cx="792163" cy="13716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" name="Line 68">
            <a:extLst>
              <a:ext uri="{FF2B5EF4-FFF2-40B4-BE49-F238E27FC236}">
                <a16:creationId xmlns:a16="http://schemas.microsoft.com/office/drawing/2014/main" xmlns="" id="{ADA52700-7645-4188-9BFB-E3EABACED66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371323" y="4340789"/>
            <a:ext cx="835025" cy="14478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" name="Freeform 69">
            <a:extLst>
              <a:ext uri="{FF2B5EF4-FFF2-40B4-BE49-F238E27FC236}">
                <a16:creationId xmlns:a16="http://schemas.microsoft.com/office/drawing/2014/main" xmlns="" id="{93B2E4B5-D3C7-445E-B3BA-D1A2502730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0523" y="4582089"/>
            <a:ext cx="160338" cy="412750"/>
          </a:xfrm>
          <a:custGeom>
            <a:avLst/>
            <a:gdLst>
              <a:gd name="T0" fmla="*/ 101 w 101"/>
              <a:gd name="T1" fmla="*/ 0 h 260"/>
              <a:gd name="T2" fmla="*/ 78 w 101"/>
              <a:gd name="T3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1" h="260">
                <a:moveTo>
                  <a:pt x="101" y="0"/>
                </a:moveTo>
                <a:cubicBezTo>
                  <a:pt x="39" y="62"/>
                  <a:pt x="0" y="182"/>
                  <a:pt x="78" y="260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xmlns="" id="{8A8FCA1D-45DA-47EB-931A-0BB6A2DADC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0986" y="5407589"/>
            <a:ext cx="100012" cy="233363"/>
          </a:xfrm>
          <a:custGeom>
            <a:avLst/>
            <a:gdLst>
              <a:gd name="T0" fmla="*/ 0 w 63"/>
              <a:gd name="T1" fmla="*/ 0 h 147"/>
              <a:gd name="T2" fmla="*/ 57 w 63"/>
              <a:gd name="T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3" h="147">
                <a:moveTo>
                  <a:pt x="0" y="0"/>
                </a:moveTo>
                <a:cubicBezTo>
                  <a:pt x="63" y="43"/>
                  <a:pt x="57" y="81"/>
                  <a:pt x="57" y="147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74" name="Text Box 71">
            <a:extLst>
              <a:ext uri="{FF2B5EF4-FFF2-40B4-BE49-F238E27FC236}">
                <a16:creationId xmlns:a16="http://schemas.microsoft.com/office/drawing/2014/main" xmlns="" id="{5ECF72A1-804A-43E7-B55B-602EEEE0E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8436" y="4493189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75" name="Text Box 72">
            <a:extLst>
              <a:ext uri="{FF2B5EF4-FFF2-40B4-BE49-F238E27FC236}">
                <a16:creationId xmlns:a16="http://schemas.microsoft.com/office/drawing/2014/main" xmlns="" id="{1B0A81C4-5F57-44CB-B2F4-AC5625949C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9086" y="5239314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76" name="Text Box 73">
            <a:extLst>
              <a:ext uri="{FF2B5EF4-FFF2-40B4-BE49-F238E27FC236}">
                <a16:creationId xmlns:a16="http://schemas.microsoft.com/office/drawing/2014/main" xmlns="" id="{39E3478F-C49D-4D94-A841-24FBBAE6CD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5598" y="5636189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(8)</a:t>
            </a:r>
          </a:p>
        </p:txBody>
      </p:sp>
      <p:sp>
        <p:nvSpPr>
          <p:cNvPr id="77" name="Line 74">
            <a:extLst>
              <a:ext uri="{FF2B5EF4-FFF2-40B4-BE49-F238E27FC236}">
                <a16:creationId xmlns:a16="http://schemas.microsoft.com/office/drawing/2014/main" xmlns="" id="{B0A138D7-0DFF-4CC9-AA16-EEAE470D7E7D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9748" y="4569389"/>
            <a:ext cx="129540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8" name="Line 75">
            <a:extLst>
              <a:ext uri="{FF2B5EF4-FFF2-40B4-BE49-F238E27FC236}">
                <a16:creationId xmlns:a16="http://schemas.microsoft.com/office/drawing/2014/main" xmlns="" id="{5A0E1CF1-960D-4E33-B0EF-4EE6E65E6C19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9748" y="5331389"/>
            <a:ext cx="137160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9" name="Line 76">
            <a:extLst>
              <a:ext uri="{FF2B5EF4-FFF2-40B4-BE49-F238E27FC236}">
                <a16:creationId xmlns:a16="http://schemas.microsoft.com/office/drawing/2014/main" xmlns="" id="{B7B8CF89-41CF-40C1-BA78-EAADFE0387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63548" y="4188389"/>
            <a:ext cx="762000" cy="14478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0" name="Line 77">
            <a:extLst>
              <a:ext uri="{FF2B5EF4-FFF2-40B4-BE49-F238E27FC236}">
                <a16:creationId xmlns:a16="http://schemas.microsoft.com/office/drawing/2014/main" xmlns="" id="{3C7091EB-9C78-40B3-BB42-15E11CACE4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63548" y="4416989"/>
            <a:ext cx="1219200" cy="12192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" name="Freeform 78">
            <a:extLst>
              <a:ext uri="{FF2B5EF4-FFF2-40B4-BE49-F238E27FC236}">
                <a16:creationId xmlns:a16="http://schemas.microsoft.com/office/drawing/2014/main" xmlns="" id="{7CE85571-699D-4147-93EF-1371C6D00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6473" y="5120252"/>
            <a:ext cx="88900" cy="215900"/>
          </a:xfrm>
          <a:custGeom>
            <a:avLst/>
            <a:gdLst>
              <a:gd name="T0" fmla="*/ 0 w 56"/>
              <a:gd name="T1" fmla="*/ 0 h 136"/>
              <a:gd name="T2" fmla="*/ 56 w 56"/>
              <a:gd name="T3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6" h="136">
                <a:moveTo>
                  <a:pt x="0" y="0"/>
                </a:moveTo>
                <a:cubicBezTo>
                  <a:pt x="51" y="35"/>
                  <a:pt x="56" y="73"/>
                  <a:pt x="56" y="136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82" name="Freeform 79">
            <a:extLst>
              <a:ext uri="{FF2B5EF4-FFF2-40B4-BE49-F238E27FC236}">
                <a16:creationId xmlns:a16="http://schemas.microsoft.com/office/drawing/2014/main" xmlns="" id="{C8F0C31D-33B9-4C8B-B041-80E3871D51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2498" y="4564627"/>
            <a:ext cx="233363" cy="149225"/>
          </a:xfrm>
          <a:custGeom>
            <a:avLst/>
            <a:gdLst>
              <a:gd name="T0" fmla="*/ 0 w 147"/>
              <a:gd name="T1" fmla="*/ 91 h 94"/>
              <a:gd name="T2" fmla="*/ 90 w 147"/>
              <a:gd name="T3" fmla="*/ 79 h 94"/>
              <a:gd name="T4" fmla="*/ 147 w 147"/>
              <a:gd name="T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7" h="94">
                <a:moveTo>
                  <a:pt x="0" y="91"/>
                </a:moveTo>
                <a:cubicBezTo>
                  <a:pt x="30" y="87"/>
                  <a:pt x="64" y="94"/>
                  <a:pt x="90" y="79"/>
                </a:cubicBezTo>
                <a:cubicBezTo>
                  <a:pt x="118" y="62"/>
                  <a:pt x="123" y="22"/>
                  <a:pt x="147" y="0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83" name="Text Box 80">
            <a:extLst>
              <a:ext uri="{FF2B5EF4-FFF2-40B4-BE49-F238E27FC236}">
                <a16:creationId xmlns:a16="http://schemas.microsoft.com/office/drawing/2014/main" xmlns="" id="{5267847E-6FEB-465E-872D-81AEB097AE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4561" y="4591614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84" name="Text Box 81">
            <a:extLst>
              <a:ext uri="{FF2B5EF4-FFF2-40B4-BE49-F238E27FC236}">
                <a16:creationId xmlns:a16="http://schemas.microsoft.com/office/drawing/2014/main" xmlns="" id="{FCCC3CBA-34A8-43D2-BD5A-2BE4F21BD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5211" y="4926577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5" name="Line 82">
            <a:extLst>
              <a:ext uri="{FF2B5EF4-FFF2-40B4-BE49-F238E27FC236}">
                <a16:creationId xmlns:a16="http://schemas.microsoft.com/office/drawing/2014/main" xmlns="" id="{4CEA3E72-9545-41F0-8853-DEE4646347FF}"/>
              </a:ext>
            </a:extLst>
          </p:cNvPr>
          <p:cNvSpPr>
            <a:spLocks noChangeShapeType="1"/>
          </p:cNvSpPr>
          <p:nvPr/>
        </p:nvSpPr>
        <p:spPr bwMode="auto">
          <a:xfrm>
            <a:off x="8416148" y="5559989"/>
            <a:ext cx="160020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6" name="Line 83">
            <a:extLst>
              <a:ext uri="{FF2B5EF4-FFF2-40B4-BE49-F238E27FC236}">
                <a16:creationId xmlns:a16="http://schemas.microsoft.com/office/drawing/2014/main" xmlns="" id="{176D4F1D-B1CD-4E3C-98B3-8D308410DDC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68548" y="4035989"/>
            <a:ext cx="838200" cy="16764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7" name="Line 84">
            <a:extLst>
              <a:ext uri="{FF2B5EF4-FFF2-40B4-BE49-F238E27FC236}">
                <a16:creationId xmlns:a16="http://schemas.microsoft.com/office/drawing/2014/main" xmlns="" id="{215E5462-0894-4640-A396-895EDABE659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025748" y="4035989"/>
            <a:ext cx="838200" cy="16764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8" name="Freeform 85">
            <a:extLst>
              <a:ext uri="{FF2B5EF4-FFF2-40B4-BE49-F238E27FC236}">
                <a16:creationId xmlns:a16="http://schemas.microsoft.com/office/drawing/2014/main" xmlns="" id="{31EF271F-12A2-4833-A08E-E6A546737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4648" y="4564627"/>
            <a:ext cx="161925" cy="80962"/>
          </a:xfrm>
          <a:custGeom>
            <a:avLst/>
            <a:gdLst>
              <a:gd name="T0" fmla="*/ 0 w 102"/>
              <a:gd name="T1" fmla="*/ 34 h 51"/>
              <a:gd name="T2" fmla="*/ 102 w 102"/>
              <a:gd name="T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2" h="51">
                <a:moveTo>
                  <a:pt x="0" y="34"/>
                </a:moveTo>
                <a:cubicBezTo>
                  <a:pt x="99" y="22"/>
                  <a:pt x="78" y="51"/>
                  <a:pt x="102" y="0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89" name="Freeform 86">
            <a:extLst>
              <a:ext uri="{FF2B5EF4-FFF2-40B4-BE49-F238E27FC236}">
                <a16:creationId xmlns:a16="http://schemas.microsoft.com/office/drawing/2014/main" xmlns="" id="{FDFFE746-DB6C-400C-A0C6-A87A53348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8411" y="5336152"/>
            <a:ext cx="179387" cy="196850"/>
          </a:xfrm>
          <a:custGeom>
            <a:avLst/>
            <a:gdLst>
              <a:gd name="T0" fmla="*/ 0 w 113"/>
              <a:gd name="T1" fmla="*/ 0 h 124"/>
              <a:gd name="T2" fmla="*/ 113 w 113"/>
              <a:gd name="T3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3" h="124">
                <a:moveTo>
                  <a:pt x="0" y="0"/>
                </a:moveTo>
                <a:cubicBezTo>
                  <a:pt x="57" y="18"/>
                  <a:pt x="113" y="58"/>
                  <a:pt x="113" y="124"/>
                </a:cubicBezTo>
              </a:path>
            </a:pathLst>
          </a:custGeom>
          <a:noFill/>
          <a:ln w="3810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90" name="Text Box 87">
            <a:extLst>
              <a:ext uri="{FF2B5EF4-FFF2-40B4-BE49-F238E27FC236}">
                <a16:creationId xmlns:a16="http://schemas.microsoft.com/office/drawing/2014/main" xmlns="" id="{03346A36-D41D-4563-BB68-2B095FC60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5436" y="4591614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91" name="Text Box 88">
            <a:extLst>
              <a:ext uri="{FF2B5EF4-FFF2-40B4-BE49-F238E27FC236}">
                <a16:creationId xmlns:a16="http://schemas.microsoft.com/office/drawing/2014/main" xmlns="" id="{6AB38F14-564C-4004-B1A1-626047EBF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9536" y="5094852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92" name="Text Box 89">
            <a:extLst>
              <a:ext uri="{FF2B5EF4-FFF2-40B4-BE49-F238E27FC236}">
                <a16:creationId xmlns:a16="http://schemas.microsoft.com/office/drawing/2014/main" xmlns="" id="{8F9C5232-BE98-4B26-8EE4-7EF7C2526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0748" y="5636189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(9)</a:t>
            </a:r>
          </a:p>
        </p:txBody>
      </p:sp>
      <p:sp>
        <p:nvSpPr>
          <p:cNvPr id="93" name="Text Box 90">
            <a:extLst>
              <a:ext uri="{FF2B5EF4-FFF2-40B4-BE49-F238E27FC236}">
                <a16:creationId xmlns:a16="http://schemas.microsoft.com/office/drawing/2014/main" xmlns="" id="{64C71107-9B2C-4126-B4C6-8B8DEC0CA0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6998" y="5636189"/>
            <a:ext cx="692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(10)</a:t>
            </a:r>
          </a:p>
        </p:txBody>
      </p:sp>
      <p:sp>
        <p:nvSpPr>
          <p:cNvPr id="94" name="Text Box 91">
            <a:extLst>
              <a:ext uri="{FF2B5EF4-FFF2-40B4-BE49-F238E27FC236}">
                <a16:creationId xmlns:a16="http://schemas.microsoft.com/office/drawing/2014/main" xmlns="" id="{116EA1E2-BB43-4DEE-962A-138781A3E2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8348" y="3410514"/>
            <a:ext cx="17414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同位角	</a:t>
            </a:r>
          </a:p>
        </p:txBody>
      </p:sp>
      <p:sp>
        <p:nvSpPr>
          <p:cNvPr id="95" name="Text Box 92">
            <a:extLst>
              <a:ext uri="{FF2B5EF4-FFF2-40B4-BE49-F238E27FC236}">
                <a16:creationId xmlns:a16="http://schemas.microsoft.com/office/drawing/2014/main" xmlns="" id="{629D7693-8D5A-4E1D-9623-7636ED9B5A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7148" y="3410514"/>
            <a:ext cx="17414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同位角	</a:t>
            </a:r>
          </a:p>
        </p:txBody>
      </p:sp>
      <p:sp>
        <p:nvSpPr>
          <p:cNvPr id="96" name="Text Box 93">
            <a:extLst>
              <a:ext uri="{FF2B5EF4-FFF2-40B4-BE49-F238E27FC236}">
                <a16:creationId xmlns:a16="http://schemas.microsoft.com/office/drawing/2014/main" xmlns="" id="{68BF55C4-4645-49E8-9EFB-9C4FADE60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7511" y="3367652"/>
            <a:ext cx="17414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同位角	</a:t>
            </a:r>
          </a:p>
        </p:txBody>
      </p:sp>
      <p:sp>
        <p:nvSpPr>
          <p:cNvPr id="97" name="Text Box 94">
            <a:extLst>
              <a:ext uri="{FF2B5EF4-FFF2-40B4-BE49-F238E27FC236}">
                <a16:creationId xmlns:a16="http://schemas.microsoft.com/office/drawing/2014/main" xmlns="" id="{BA97F085-7C5A-46F9-BC58-76A04D467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4348" y="6093389"/>
            <a:ext cx="17414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同位角</a:t>
            </a:r>
          </a:p>
        </p:txBody>
      </p:sp>
      <p:sp>
        <p:nvSpPr>
          <p:cNvPr id="98" name="Text Box 95">
            <a:extLst>
              <a:ext uri="{FF2B5EF4-FFF2-40B4-BE49-F238E27FC236}">
                <a16:creationId xmlns:a16="http://schemas.microsoft.com/office/drawing/2014/main" xmlns="" id="{5B54C63E-6D72-4B1D-9ABE-965FEFB2B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6473" y="3294627"/>
            <a:ext cx="1311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99" name="Text Box 96">
            <a:extLst>
              <a:ext uri="{FF2B5EF4-FFF2-40B4-BE49-F238E27FC236}">
                <a16:creationId xmlns:a16="http://schemas.microsoft.com/office/drawing/2014/main" xmlns="" id="{4D205132-E7A1-43FC-AA62-54158F1B7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3348" y="6093389"/>
            <a:ext cx="17414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内错角</a:t>
            </a:r>
          </a:p>
        </p:txBody>
      </p:sp>
      <p:sp>
        <p:nvSpPr>
          <p:cNvPr id="100" name="Text Box 97">
            <a:extLst>
              <a:ext uri="{FF2B5EF4-FFF2-40B4-BE49-F238E27FC236}">
                <a16:creationId xmlns:a16="http://schemas.microsoft.com/office/drawing/2014/main" xmlns="" id="{EDDB3CDC-FE35-42C6-97C2-518E0757A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9773" y="6093389"/>
            <a:ext cx="20288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同旁内角	</a:t>
            </a:r>
          </a:p>
        </p:txBody>
      </p:sp>
      <p:pic>
        <p:nvPicPr>
          <p:cNvPr id="101" name="Picture 99" descr="j0286034">
            <a:extLst>
              <a:ext uri="{FF2B5EF4-FFF2-40B4-BE49-F238E27FC236}">
                <a16:creationId xmlns:a16="http://schemas.microsoft.com/office/drawing/2014/main" xmlns="" id="{61C5250C-5A4A-4C6B-86A9-2D127B1CB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098" y="3294627"/>
            <a:ext cx="71913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100" descr="j0286034">
            <a:extLst>
              <a:ext uri="{FF2B5EF4-FFF2-40B4-BE49-F238E27FC236}">
                <a16:creationId xmlns:a16="http://schemas.microsoft.com/office/drawing/2014/main" xmlns="" id="{AEAACC6A-D676-4AC5-9336-28042E509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886" y="6102914"/>
            <a:ext cx="719137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Picture 101" descr="j0286034">
            <a:extLst>
              <a:ext uri="{FF2B5EF4-FFF2-40B4-BE49-F238E27FC236}">
                <a16:creationId xmlns:a16="http://schemas.microsoft.com/office/drawing/2014/main" xmlns="" id="{CF1BAB18-9795-48A5-9039-287E2A29A9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873" y="6102914"/>
            <a:ext cx="71913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104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85" decel="100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385" decel="100000"/>
                                        <p:tgtEl>
                                          <p:spTgt spid="1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385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385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85" decel="100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385" decel="100000"/>
                                        <p:tgtEl>
                                          <p:spTgt spid="1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1" dur="385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3" dur="385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85" decel="100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385" decel="100000"/>
                                        <p:tgtEl>
                                          <p:spTgt spid="10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8" dur="385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0" dur="385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94" grpId="0"/>
      <p:bldP spid="95" grpId="0"/>
      <p:bldP spid="96" grpId="0"/>
      <p:bldP spid="97" grpId="0"/>
      <p:bldP spid="99" grpId="0"/>
      <p:bldP spid="1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7A31CE9F-AF9E-4D87-99BB-AF1BF942F343}"/>
              </a:ext>
            </a:extLst>
          </p:cNvPr>
          <p:cNvSpPr/>
          <p:nvPr/>
        </p:nvSpPr>
        <p:spPr>
          <a:xfrm>
            <a:off x="4742363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7" name="Text Box 22">
            <a:extLst>
              <a:ext uri="{FF2B5EF4-FFF2-40B4-BE49-F238E27FC236}">
                <a16:creationId xmlns:a16="http://schemas.microsoft.com/office/drawing/2014/main" xmlns="" id="{9D2D889E-B4AD-4C19-95F3-0590A2E4D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064" y="1170900"/>
            <a:ext cx="8643938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2.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如图，∠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DAB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和∠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的位置关系是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 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 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A.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同位角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 B.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同旁内角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C.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内错角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 D.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以上结论都不对</a:t>
            </a:r>
          </a:p>
        </p:txBody>
      </p:sp>
      <p:sp>
        <p:nvSpPr>
          <p:cNvPr id="8" name="Rectangle 30">
            <a:extLst>
              <a:ext uri="{FF2B5EF4-FFF2-40B4-BE49-F238E27FC236}">
                <a16:creationId xmlns:a16="http://schemas.microsoft.com/office/drawing/2014/main" xmlns="" id="{4CA405BC-DCE0-4415-80D1-6BCCD07D55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064" y="3757265"/>
            <a:ext cx="8643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如图，∠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和∠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不能构成同位角的图形是（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9" name="TextBox 24">
            <a:extLst>
              <a:ext uri="{FF2B5EF4-FFF2-40B4-BE49-F238E27FC236}">
                <a16:creationId xmlns:a16="http://schemas.microsoft.com/office/drawing/2014/main" xmlns="" id="{44C4E8EE-6427-4931-947B-3DB65B278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0027" y="1177250"/>
            <a:ext cx="500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xmlns="" id="{38CE04BF-7376-46C8-A603-8545AE0C8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1164" y="3788687"/>
            <a:ext cx="500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</a:rPr>
              <a:t> D </a:t>
            </a: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11" name="组合 20504">
            <a:extLst>
              <a:ext uri="{FF2B5EF4-FFF2-40B4-BE49-F238E27FC236}">
                <a16:creationId xmlns:a16="http://schemas.microsoft.com/office/drawing/2014/main" xmlns="" id="{FACE6EA4-A1CC-45B3-AEAD-78F704D3DF85}"/>
              </a:ext>
            </a:extLst>
          </p:cNvPr>
          <p:cNvGrpSpPr>
            <a:grpSpLocks/>
          </p:cNvGrpSpPr>
          <p:nvPr/>
        </p:nvGrpSpPr>
        <p:grpSpPr bwMode="auto">
          <a:xfrm>
            <a:off x="1487488" y="4526778"/>
            <a:ext cx="6842125" cy="1874837"/>
            <a:chOff x="793" y="2659"/>
            <a:chExt cx="4310" cy="1181"/>
          </a:xfrm>
        </p:grpSpPr>
        <p:pic>
          <p:nvPicPr>
            <p:cNvPr id="12" name="Picture 2" descr="C:\Users\Administrator\Documents\Tencent Files\2983268488\Image\C2C\SB~ZNCEY)8QT{67H{@64~YK.png">
              <a:extLst>
                <a:ext uri="{FF2B5EF4-FFF2-40B4-BE49-F238E27FC236}">
                  <a16:creationId xmlns:a16="http://schemas.microsoft.com/office/drawing/2014/main" xmlns="" id="{52C5AF9C-A304-4926-8AB4-88B5805075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70"/>
            <a:stretch>
              <a:fillRect/>
            </a:stretch>
          </p:blipFill>
          <p:spPr bwMode="auto">
            <a:xfrm>
              <a:off x="793" y="2659"/>
              <a:ext cx="4206" cy="1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矩形 20503">
              <a:extLst>
                <a:ext uri="{FF2B5EF4-FFF2-40B4-BE49-F238E27FC236}">
                  <a16:creationId xmlns:a16="http://schemas.microsoft.com/office/drawing/2014/main" xmlns="" id="{95C3C637-283F-497F-A48A-7E141E046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5" y="3612"/>
              <a:ext cx="318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4" name="等腰三角形 20505">
            <a:extLst>
              <a:ext uri="{FF2B5EF4-FFF2-40B4-BE49-F238E27FC236}">
                <a16:creationId xmlns:a16="http://schemas.microsoft.com/office/drawing/2014/main" xmlns="" id="{8E1174A5-A948-424E-BB9D-C8B38376B9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2002" y="2364069"/>
            <a:ext cx="1152525" cy="8636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" name="直接连接符 20506">
            <a:extLst>
              <a:ext uri="{FF2B5EF4-FFF2-40B4-BE49-F238E27FC236}">
                <a16:creationId xmlns:a16="http://schemas.microsoft.com/office/drawing/2014/main" xmlns="" id="{4A488B13-5B90-432A-AB06-E8A117391839}"/>
              </a:ext>
            </a:extLst>
          </p:cNvPr>
          <p:cNvSpPr>
            <a:spLocks noChangeShapeType="1"/>
          </p:cNvSpPr>
          <p:nvPr/>
        </p:nvSpPr>
        <p:spPr bwMode="auto">
          <a:xfrm>
            <a:off x="8830565" y="2364069"/>
            <a:ext cx="14398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文本框 20508">
            <a:extLst>
              <a:ext uri="{FF2B5EF4-FFF2-40B4-BE49-F238E27FC236}">
                <a16:creationId xmlns:a16="http://schemas.microsoft.com/office/drawing/2014/main" xmlns="" id="{839DCCA2-26E9-45BC-8745-FAF7B417E0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3802" y="1906869"/>
            <a:ext cx="288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7" name="文本框 20509">
            <a:extLst>
              <a:ext uri="{FF2B5EF4-FFF2-40B4-BE49-F238E27FC236}">
                <a16:creationId xmlns:a16="http://schemas.microsoft.com/office/drawing/2014/main" xmlns="" id="{7A62053B-F70B-4174-9966-63E72023E8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0202" y="2076731"/>
            <a:ext cx="288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anose="02020603050405020304" pitchFamily="18" charset="0"/>
              </a:rPr>
              <a:t>D</a:t>
            </a:r>
          </a:p>
        </p:txBody>
      </p:sp>
      <p:sp>
        <p:nvSpPr>
          <p:cNvPr id="18" name="文本框 20510">
            <a:extLst>
              <a:ext uri="{FF2B5EF4-FFF2-40B4-BE49-F238E27FC236}">
                <a16:creationId xmlns:a16="http://schemas.microsoft.com/office/drawing/2014/main" xmlns="" id="{406F0242-D591-4383-8DFC-37EBD91B3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1640" y="3013356"/>
            <a:ext cx="288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19" name="文本框 20511">
            <a:extLst>
              <a:ext uri="{FF2B5EF4-FFF2-40B4-BE49-F238E27FC236}">
                <a16:creationId xmlns:a16="http://schemas.microsoft.com/office/drawing/2014/main" xmlns="" id="{96D11423-6ECB-4D33-9AF8-462C572872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4527" y="3013356"/>
            <a:ext cx="288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20" name="文本框 20512">
            <a:extLst>
              <a:ext uri="{FF2B5EF4-FFF2-40B4-BE49-F238E27FC236}">
                <a16:creationId xmlns:a16="http://schemas.microsoft.com/office/drawing/2014/main" xmlns="" id="{2DD974F4-D4ED-4E2F-8536-2C33A4D36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0427" y="2076731"/>
            <a:ext cx="288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anose="02020603050405020304" pitchFamily="18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60336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7A31CE9F-AF9E-4D87-99BB-AF1BF942F343}"/>
              </a:ext>
            </a:extLst>
          </p:cNvPr>
          <p:cNvSpPr/>
          <p:nvPr/>
        </p:nvSpPr>
        <p:spPr>
          <a:xfrm>
            <a:off x="4742363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0" name="Text Box 5">
            <a:extLst>
              <a:ext uri="{FF2B5EF4-FFF2-40B4-BE49-F238E27FC236}">
                <a16:creationId xmlns:a16="http://schemas.microsoft.com/office/drawing/2014/main" xmlns="" id="{21D53D24-BBE7-4647-AB52-23CFA985C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920" y="982697"/>
            <a:ext cx="11559712" cy="115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4.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如图，直线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DE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截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AC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，构成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8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个角，指出所有的同位角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内错角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同旁内角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31" name="Text Box 38">
            <a:extLst>
              <a:ext uri="{FF2B5EF4-FFF2-40B4-BE49-F238E27FC236}">
                <a16:creationId xmlns:a16="http://schemas.microsoft.com/office/drawing/2014/main" xmlns="" id="{1A1B006E-C31D-4C27-9629-75DE6E428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719" y="2061244"/>
            <a:ext cx="5616575" cy="319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解：两条直线是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AC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，截线是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DE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，所以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8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个角中，同位角：∠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与∠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与∠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7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与∠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8, 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和∠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；内错角：∠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与∠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与∠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；同旁内角：∠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与∠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与∠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6.</a:t>
            </a:r>
          </a:p>
        </p:txBody>
      </p:sp>
      <p:sp>
        <p:nvSpPr>
          <p:cNvPr id="32" name="AutoShape 9">
            <a:extLst>
              <a:ext uri="{FF2B5EF4-FFF2-40B4-BE49-F238E27FC236}">
                <a16:creationId xmlns:a16="http://schemas.microsoft.com/office/drawing/2014/main" xmlns="" id="{C2C3FA6F-4A75-4F84-BAE1-5FF1FDF2645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8544272" y="2135064"/>
            <a:ext cx="2462213" cy="182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3" name="Arc 10">
            <a:extLst>
              <a:ext uri="{FF2B5EF4-FFF2-40B4-BE49-F238E27FC236}">
                <a16:creationId xmlns:a16="http://schemas.microsoft.com/office/drawing/2014/main" xmlns="" id="{CFD97005-647D-497C-A61B-30D1E1386C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2260" y="3355852"/>
            <a:ext cx="185737" cy="125412"/>
          </a:xfrm>
          <a:custGeom>
            <a:avLst/>
            <a:gdLst>
              <a:gd name="T0" fmla="*/ 36915 w 36915"/>
              <a:gd name="T1" fmla="*/ 0 h 21600"/>
              <a:gd name="T2" fmla="*/ 15315 w 36915"/>
              <a:gd name="T3" fmla="*/ 21600 h 21600"/>
              <a:gd name="T4" fmla="*/ -1 w 36915"/>
              <a:gd name="T5" fmla="*/ 15231 h 21600"/>
              <a:gd name="T6" fmla="*/ 36915 w 36915"/>
              <a:gd name="T7" fmla="*/ 0 h 21600"/>
              <a:gd name="T8" fmla="*/ 15315 w 36915"/>
              <a:gd name="T9" fmla="*/ 21600 h 21600"/>
              <a:gd name="T10" fmla="*/ -1 w 36915"/>
              <a:gd name="T11" fmla="*/ 15231 h 21600"/>
              <a:gd name="T12" fmla="*/ 15315 w 36915"/>
              <a:gd name="T13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915" h="21600" fill="none">
                <a:moveTo>
                  <a:pt x="36915" y="0"/>
                </a:moveTo>
                <a:cubicBezTo>
                  <a:pt x="36915" y="11929"/>
                  <a:pt x="27244" y="21600"/>
                  <a:pt x="15315" y="21600"/>
                </a:cubicBezTo>
                <a:cubicBezTo>
                  <a:pt x="9565" y="21600"/>
                  <a:pt x="4053" y="19307"/>
                  <a:pt x="-1" y="15231"/>
                </a:cubicBezTo>
              </a:path>
              <a:path w="36915" h="21600" stroke="0">
                <a:moveTo>
                  <a:pt x="36915" y="0"/>
                </a:moveTo>
                <a:cubicBezTo>
                  <a:pt x="36915" y="11929"/>
                  <a:pt x="27244" y="21600"/>
                  <a:pt x="15315" y="21600"/>
                </a:cubicBezTo>
                <a:cubicBezTo>
                  <a:pt x="9565" y="21600"/>
                  <a:pt x="4053" y="19307"/>
                  <a:pt x="-1" y="15231"/>
                </a:cubicBezTo>
                <a:lnTo>
                  <a:pt x="15315" y="0"/>
                </a:lnTo>
                <a:close/>
              </a:path>
            </a:pathLst>
          </a:custGeom>
          <a:noFill/>
          <a:ln w="333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4" name="Arc 11">
            <a:extLst>
              <a:ext uri="{FF2B5EF4-FFF2-40B4-BE49-F238E27FC236}">
                <a16:creationId xmlns:a16="http://schemas.microsoft.com/office/drawing/2014/main" xmlns="" id="{D60A9DED-A743-488F-8EF2-2099250F9F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3847" y="3355852"/>
            <a:ext cx="76200" cy="58737"/>
          </a:xfrm>
          <a:custGeom>
            <a:avLst/>
            <a:gdLst>
              <a:gd name="T0" fmla="*/ 5428 w 21600"/>
              <a:gd name="T1" fmla="*/ 14318 h 14319"/>
              <a:gd name="T2" fmla="*/ 0 w 21600"/>
              <a:gd name="T3" fmla="*/ 0 h 14319"/>
              <a:gd name="T4" fmla="*/ 5428 w 21600"/>
              <a:gd name="T5" fmla="*/ 14318 h 14319"/>
              <a:gd name="T6" fmla="*/ 0 w 21600"/>
              <a:gd name="T7" fmla="*/ 0 h 14319"/>
              <a:gd name="T8" fmla="*/ 21600 w 21600"/>
              <a:gd name="T9" fmla="*/ 0 h 1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14319" fill="none">
                <a:moveTo>
                  <a:pt x="5428" y="14318"/>
                </a:moveTo>
                <a:cubicBezTo>
                  <a:pt x="1930" y="10368"/>
                  <a:pt x="0" y="5275"/>
                  <a:pt x="0" y="0"/>
                </a:cubicBezTo>
              </a:path>
              <a:path w="21600" h="14319" stroke="0">
                <a:moveTo>
                  <a:pt x="5428" y="14318"/>
                </a:moveTo>
                <a:cubicBezTo>
                  <a:pt x="1930" y="10368"/>
                  <a:pt x="0" y="5275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33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5" name="Arc 12">
            <a:extLst>
              <a:ext uri="{FF2B5EF4-FFF2-40B4-BE49-F238E27FC236}">
                <a16:creationId xmlns:a16="http://schemas.microsoft.com/office/drawing/2014/main" xmlns="" id="{FD549160-6F13-4B4A-93C5-42633B9AA6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0510" y="3236789"/>
            <a:ext cx="185737" cy="119063"/>
          </a:xfrm>
          <a:custGeom>
            <a:avLst/>
            <a:gdLst>
              <a:gd name="T0" fmla="*/ 0 w 36929"/>
              <a:gd name="T1" fmla="*/ 21600 h 21600"/>
              <a:gd name="T2" fmla="*/ 21600 w 36929"/>
              <a:gd name="T3" fmla="*/ 0 h 21600"/>
              <a:gd name="T4" fmla="*/ 36928 w 36929"/>
              <a:gd name="T5" fmla="*/ 6382 h 21600"/>
              <a:gd name="T6" fmla="*/ 0 w 36929"/>
              <a:gd name="T7" fmla="*/ 21600 h 21600"/>
              <a:gd name="T8" fmla="*/ 21600 w 36929"/>
              <a:gd name="T9" fmla="*/ 0 h 21600"/>
              <a:gd name="T10" fmla="*/ 36928 w 36929"/>
              <a:gd name="T11" fmla="*/ 6382 h 21600"/>
              <a:gd name="T12" fmla="*/ 21600 w 36929"/>
              <a:gd name="T13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929" h="21600" fill="none">
                <a:moveTo>
                  <a:pt x="0" y="21600"/>
                </a:moveTo>
                <a:cubicBezTo>
                  <a:pt x="0" y="9670"/>
                  <a:pt x="9670" y="0"/>
                  <a:pt x="21600" y="0"/>
                </a:cubicBezTo>
                <a:cubicBezTo>
                  <a:pt x="27355" y="0"/>
                  <a:pt x="32873" y="2297"/>
                  <a:pt x="36928" y="6382"/>
                </a:cubicBezTo>
              </a:path>
              <a:path w="36929" h="21600" stroke="0">
                <a:moveTo>
                  <a:pt x="0" y="21600"/>
                </a:moveTo>
                <a:cubicBezTo>
                  <a:pt x="0" y="9670"/>
                  <a:pt x="9670" y="0"/>
                  <a:pt x="21600" y="0"/>
                </a:cubicBezTo>
                <a:cubicBezTo>
                  <a:pt x="27355" y="0"/>
                  <a:pt x="32873" y="2297"/>
                  <a:pt x="36928" y="6382"/>
                </a:cubicBezTo>
                <a:lnTo>
                  <a:pt x="21600" y="21600"/>
                </a:lnTo>
                <a:close/>
              </a:path>
            </a:pathLst>
          </a:custGeom>
          <a:noFill/>
          <a:ln w="333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9" name="Arc 13">
            <a:extLst>
              <a:ext uri="{FF2B5EF4-FFF2-40B4-BE49-F238E27FC236}">
                <a16:creationId xmlns:a16="http://schemas.microsoft.com/office/drawing/2014/main" xmlns="" id="{D8817033-76CB-4362-811E-78EF6AD04F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33222" y="3287589"/>
            <a:ext cx="85725" cy="68263"/>
          </a:xfrm>
          <a:custGeom>
            <a:avLst/>
            <a:gdLst>
              <a:gd name="T0" fmla="*/ 15110 w 21600"/>
              <a:gd name="T1" fmla="*/ 0 h 15435"/>
              <a:gd name="T2" fmla="*/ 21600 w 21600"/>
              <a:gd name="T3" fmla="*/ 15435 h 15435"/>
              <a:gd name="T4" fmla="*/ 15110 w 21600"/>
              <a:gd name="T5" fmla="*/ 0 h 15435"/>
              <a:gd name="T6" fmla="*/ 21600 w 21600"/>
              <a:gd name="T7" fmla="*/ 15435 h 15435"/>
              <a:gd name="T8" fmla="*/ 0 w 21600"/>
              <a:gd name="T9" fmla="*/ 15435 h 15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15435" fill="none">
                <a:moveTo>
                  <a:pt x="15110" y="0"/>
                </a:moveTo>
                <a:cubicBezTo>
                  <a:pt x="19260" y="4063"/>
                  <a:pt x="21600" y="9626"/>
                  <a:pt x="21600" y="15435"/>
                </a:cubicBezTo>
              </a:path>
              <a:path w="21600" h="15435" stroke="0">
                <a:moveTo>
                  <a:pt x="15110" y="0"/>
                </a:moveTo>
                <a:cubicBezTo>
                  <a:pt x="19260" y="4063"/>
                  <a:pt x="21600" y="9626"/>
                  <a:pt x="21600" y="15435"/>
                </a:cubicBezTo>
                <a:lnTo>
                  <a:pt x="0" y="15435"/>
                </a:lnTo>
                <a:close/>
              </a:path>
            </a:pathLst>
          </a:custGeom>
          <a:noFill/>
          <a:ln w="333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62" name="Arc 14">
            <a:extLst>
              <a:ext uri="{FF2B5EF4-FFF2-40B4-BE49-F238E27FC236}">
                <a16:creationId xmlns:a16="http://schemas.microsoft.com/office/drawing/2014/main" xmlns="" id="{3F84E873-9DE3-44FE-9FBB-A4B4BE163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27035" y="3355852"/>
            <a:ext cx="112712" cy="114300"/>
          </a:xfrm>
          <a:custGeom>
            <a:avLst/>
            <a:gdLst>
              <a:gd name="T0" fmla="*/ 21600 w 21600"/>
              <a:gd name="T1" fmla="*/ 0 h 19559"/>
              <a:gd name="T2" fmla="*/ 9165 w 21600"/>
              <a:gd name="T3" fmla="*/ 19558 h 19559"/>
              <a:gd name="T4" fmla="*/ 21600 w 21600"/>
              <a:gd name="T5" fmla="*/ 0 h 19559"/>
              <a:gd name="T6" fmla="*/ 9165 w 21600"/>
              <a:gd name="T7" fmla="*/ 19558 h 19559"/>
              <a:gd name="T8" fmla="*/ 0 w 21600"/>
              <a:gd name="T9" fmla="*/ 0 h 19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19559" fill="none">
                <a:moveTo>
                  <a:pt x="21600" y="0"/>
                </a:moveTo>
                <a:cubicBezTo>
                  <a:pt x="21600" y="8379"/>
                  <a:pt x="16753" y="16002"/>
                  <a:pt x="9165" y="19558"/>
                </a:cubicBezTo>
              </a:path>
              <a:path w="21600" h="19559" stroke="0">
                <a:moveTo>
                  <a:pt x="21600" y="0"/>
                </a:moveTo>
                <a:cubicBezTo>
                  <a:pt x="21600" y="8379"/>
                  <a:pt x="16753" y="16002"/>
                  <a:pt x="9165" y="19558"/>
                </a:cubicBezTo>
                <a:lnTo>
                  <a:pt x="0" y="0"/>
                </a:lnTo>
                <a:close/>
              </a:path>
            </a:pathLst>
          </a:custGeom>
          <a:noFill/>
          <a:ln w="333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63" name="Arc 15">
            <a:extLst>
              <a:ext uri="{FF2B5EF4-FFF2-40B4-BE49-F238E27FC236}">
                <a16:creationId xmlns:a16="http://schemas.microsoft.com/office/drawing/2014/main" xmlns="" id="{29D4D63A-5632-42CC-9DC0-0AFEDAB22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54010" y="3355852"/>
            <a:ext cx="104775" cy="80962"/>
          </a:xfrm>
          <a:custGeom>
            <a:avLst/>
            <a:gdLst>
              <a:gd name="T0" fmla="*/ 31259 w 31260"/>
              <a:gd name="T1" fmla="*/ 19319 h 21600"/>
              <a:gd name="T2" fmla="*/ 21600 w 31260"/>
              <a:gd name="T3" fmla="*/ 21600 h 21600"/>
              <a:gd name="T4" fmla="*/ 0 w 31260"/>
              <a:gd name="T5" fmla="*/ 0 h 21600"/>
              <a:gd name="T6" fmla="*/ 31259 w 31260"/>
              <a:gd name="T7" fmla="*/ 19319 h 21600"/>
              <a:gd name="T8" fmla="*/ 21600 w 31260"/>
              <a:gd name="T9" fmla="*/ 21600 h 21600"/>
              <a:gd name="T10" fmla="*/ 0 w 31260"/>
              <a:gd name="T11" fmla="*/ 0 h 21600"/>
              <a:gd name="T12" fmla="*/ 21600 w 31260"/>
              <a:gd name="T13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260" h="21600" fill="none">
                <a:moveTo>
                  <a:pt x="31259" y="19319"/>
                </a:moveTo>
                <a:cubicBezTo>
                  <a:pt x="28260" y="20819"/>
                  <a:pt x="24953" y="21599"/>
                  <a:pt x="21600" y="21600"/>
                </a:cubicBezTo>
                <a:cubicBezTo>
                  <a:pt x="9670" y="21600"/>
                  <a:pt x="0" y="11929"/>
                  <a:pt x="0" y="0"/>
                </a:cubicBezTo>
              </a:path>
              <a:path w="31260" h="21600" stroke="0">
                <a:moveTo>
                  <a:pt x="31259" y="19319"/>
                </a:moveTo>
                <a:cubicBezTo>
                  <a:pt x="28260" y="20819"/>
                  <a:pt x="24953" y="21599"/>
                  <a:pt x="21600" y="21600"/>
                </a:cubicBez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33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64" name="Arc 16">
            <a:extLst>
              <a:ext uri="{FF2B5EF4-FFF2-40B4-BE49-F238E27FC236}">
                <a16:creationId xmlns:a16="http://schemas.microsoft.com/office/drawing/2014/main" xmlns="" id="{B97A3419-F091-4088-8CCA-45A8787C5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4960" y="3262189"/>
            <a:ext cx="95250" cy="93663"/>
          </a:xfrm>
          <a:custGeom>
            <a:avLst/>
            <a:gdLst>
              <a:gd name="T0" fmla="*/ 0 w 21600"/>
              <a:gd name="T1" fmla="*/ 19451 h 19451"/>
              <a:gd name="T2" fmla="*/ 12207 w 21600"/>
              <a:gd name="T3" fmla="*/ -1 h 19451"/>
              <a:gd name="T4" fmla="*/ 0 w 21600"/>
              <a:gd name="T5" fmla="*/ 19451 h 19451"/>
              <a:gd name="T6" fmla="*/ 12207 w 21600"/>
              <a:gd name="T7" fmla="*/ -1 h 19451"/>
              <a:gd name="T8" fmla="*/ 21600 w 21600"/>
              <a:gd name="T9" fmla="*/ 19451 h 19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19451" fill="none">
                <a:moveTo>
                  <a:pt x="0" y="19451"/>
                </a:moveTo>
                <a:cubicBezTo>
                  <a:pt x="0" y="11161"/>
                  <a:pt x="4743" y="3604"/>
                  <a:pt x="12207" y="-1"/>
                </a:cubicBezTo>
              </a:path>
              <a:path w="21600" h="19451" stroke="0">
                <a:moveTo>
                  <a:pt x="0" y="19451"/>
                </a:moveTo>
                <a:cubicBezTo>
                  <a:pt x="0" y="11161"/>
                  <a:pt x="4743" y="3604"/>
                  <a:pt x="12207" y="-1"/>
                </a:cubicBezTo>
                <a:lnTo>
                  <a:pt x="21600" y="19451"/>
                </a:lnTo>
                <a:close/>
              </a:path>
            </a:pathLst>
          </a:custGeom>
          <a:noFill/>
          <a:ln w="333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65" name="Arc 17">
            <a:extLst>
              <a:ext uri="{FF2B5EF4-FFF2-40B4-BE49-F238E27FC236}">
                <a16:creationId xmlns:a16="http://schemas.microsoft.com/office/drawing/2014/main" xmlns="" id="{AB86C98F-3DE0-477A-8357-234F697C7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00047" y="3281239"/>
            <a:ext cx="93663" cy="74613"/>
          </a:xfrm>
          <a:custGeom>
            <a:avLst/>
            <a:gdLst>
              <a:gd name="T0" fmla="*/ -1 w 30515"/>
              <a:gd name="T1" fmla="*/ 1925 h 21600"/>
              <a:gd name="T2" fmla="*/ 8915 w 30515"/>
              <a:gd name="T3" fmla="*/ 0 h 21600"/>
              <a:gd name="T4" fmla="*/ 30515 w 30515"/>
              <a:gd name="T5" fmla="*/ 21600 h 21600"/>
              <a:gd name="T6" fmla="*/ -1 w 30515"/>
              <a:gd name="T7" fmla="*/ 1925 h 21600"/>
              <a:gd name="T8" fmla="*/ 8915 w 30515"/>
              <a:gd name="T9" fmla="*/ 0 h 21600"/>
              <a:gd name="T10" fmla="*/ 30515 w 30515"/>
              <a:gd name="T11" fmla="*/ 21600 h 21600"/>
              <a:gd name="T12" fmla="*/ 8915 w 30515"/>
              <a:gd name="T13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515" h="21600" fill="none">
                <a:moveTo>
                  <a:pt x="-1" y="1925"/>
                </a:moveTo>
                <a:cubicBezTo>
                  <a:pt x="2800" y="656"/>
                  <a:pt x="5840" y="-1"/>
                  <a:pt x="8915" y="0"/>
                </a:cubicBezTo>
                <a:cubicBezTo>
                  <a:pt x="20844" y="0"/>
                  <a:pt x="30515" y="9670"/>
                  <a:pt x="30515" y="21600"/>
                </a:cubicBezTo>
              </a:path>
              <a:path w="30515" h="21600" stroke="0">
                <a:moveTo>
                  <a:pt x="-1" y="1925"/>
                </a:moveTo>
                <a:cubicBezTo>
                  <a:pt x="2800" y="656"/>
                  <a:pt x="5840" y="-1"/>
                  <a:pt x="8915" y="0"/>
                </a:cubicBezTo>
                <a:cubicBezTo>
                  <a:pt x="20844" y="0"/>
                  <a:pt x="30515" y="9670"/>
                  <a:pt x="30515" y="21600"/>
                </a:cubicBezTo>
                <a:lnTo>
                  <a:pt x="8915" y="21600"/>
                </a:lnTo>
                <a:close/>
              </a:path>
            </a:pathLst>
          </a:custGeom>
          <a:noFill/>
          <a:ln w="333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66" name="Line 18">
            <a:extLst>
              <a:ext uri="{FF2B5EF4-FFF2-40B4-BE49-F238E27FC236}">
                <a16:creationId xmlns:a16="http://schemas.microsoft.com/office/drawing/2014/main" xmlns="" id="{D84DC8AD-53F5-4B46-807A-E22B118239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703022" y="2365252"/>
            <a:ext cx="1239838" cy="1344612"/>
          </a:xfrm>
          <a:prstGeom prst="line">
            <a:avLst/>
          </a:prstGeom>
          <a:noFill/>
          <a:ln w="33338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7" name="Line 19">
            <a:extLst>
              <a:ext uri="{FF2B5EF4-FFF2-40B4-BE49-F238E27FC236}">
                <a16:creationId xmlns:a16="http://schemas.microsoft.com/office/drawing/2014/main" xmlns="" id="{8AF445EA-B5CA-4629-806F-743486A1AF14}"/>
              </a:ext>
            </a:extLst>
          </p:cNvPr>
          <p:cNvSpPr>
            <a:spLocks noChangeShapeType="1"/>
          </p:cNvSpPr>
          <p:nvPr/>
        </p:nvSpPr>
        <p:spPr bwMode="auto">
          <a:xfrm>
            <a:off x="9942860" y="2365252"/>
            <a:ext cx="522287" cy="1344612"/>
          </a:xfrm>
          <a:prstGeom prst="line">
            <a:avLst/>
          </a:prstGeom>
          <a:noFill/>
          <a:ln w="33338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" name="Line 20">
            <a:extLst>
              <a:ext uri="{FF2B5EF4-FFF2-40B4-BE49-F238E27FC236}">
                <a16:creationId xmlns:a16="http://schemas.microsoft.com/office/drawing/2014/main" xmlns="" id="{474F10CB-40A0-4B46-BA68-AFC90DD81862}"/>
              </a:ext>
            </a:extLst>
          </p:cNvPr>
          <p:cNvSpPr>
            <a:spLocks noChangeShapeType="1"/>
          </p:cNvSpPr>
          <p:nvPr/>
        </p:nvSpPr>
        <p:spPr bwMode="auto">
          <a:xfrm>
            <a:off x="8623647" y="3355852"/>
            <a:ext cx="2303463" cy="1587"/>
          </a:xfrm>
          <a:prstGeom prst="line">
            <a:avLst/>
          </a:prstGeom>
          <a:noFill/>
          <a:ln w="33338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" name="Rectangle 21">
            <a:extLst>
              <a:ext uri="{FF2B5EF4-FFF2-40B4-BE49-F238E27FC236}">
                <a16:creationId xmlns:a16="http://schemas.microsoft.com/office/drawing/2014/main" xmlns="" id="{BD352569-40B5-480D-B7B6-4F3ACFC49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9472" y="3355852"/>
            <a:ext cx="1857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E</a:t>
            </a:r>
          </a:p>
        </p:txBody>
      </p:sp>
      <p:sp>
        <p:nvSpPr>
          <p:cNvPr id="70" name="Rectangle 22">
            <a:extLst>
              <a:ext uri="{FF2B5EF4-FFF2-40B4-BE49-F238E27FC236}">
                <a16:creationId xmlns:a16="http://schemas.microsoft.com/office/drawing/2014/main" xmlns="" id="{DB9749AA-28B8-4731-8522-E017479C4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1397" y="3141539"/>
            <a:ext cx="2206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</a:p>
        </p:txBody>
      </p:sp>
      <p:sp>
        <p:nvSpPr>
          <p:cNvPr id="71" name="Rectangle 23">
            <a:extLst>
              <a:ext uri="{FF2B5EF4-FFF2-40B4-BE49-F238E27FC236}">
                <a16:creationId xmlns:a16="http://schemas.microsoft.com/office/drawing/2014/main" xmlns="" id="{AF314613-C9DA-408B-9E8F-E4C6CAAE3A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66747" y="3659064"/>
            <a:ext cx="20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</a:p>
        </p:txBody>
      </p:sp>
      <p:sp>
        <p:nvSpPr>
          <p:cNvPr id="72" name="Rectangle 24">
            <a:extLst>
              <a:ext uri="{FF2B5EF4-FFF2-40B4-BE49-F238E27FC236}">
                <a16:creationId xmlns:a16="http://schemas.microsoft.com/office/drawing/2014/main" xmlns="" id="{03387D54-C3F0-4FD6-88E7-F56031DAB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85572" y="3665414"/>
            <a:ext cx="1857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</a:p>
        </p:txBody>
      </p:sp>
      <p:sp>
        <p:nvSpPr>
          <p:cNvPr id="73" name="Rectangle 25">
            <a:extLst>
              <a:ext uri="{FF2B5EF4-FFF2-40B4-BE49-F238E27FC236}">
                <a16:creationId xmlns:a16="http://schemas.microsoft.com/office/drawing/2014/main" xmlns="" id="{7721A650-7215-4991-9644-53273E43F4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42872" y="2223964"/>
            <a:ext cx="1857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</a:p>
        </p:txBody>
      </p:sp>
      <p:sp>
        <p:nvSpPr>
          <p:cNvPr id="74" name="Rectangle 26">
            <a:extLst>
              <a:ext uri="{FF2B5EF4-FFF2-40B4-BE49-F238E27FC236}">
                <a16:creationId xmlns:a16="http://schemas.microsoft.com/office/drawing/2014/main" xmlns="" id="{6DD51F80-6BEA-42A6-B26A-57AA7A4963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46085" y="2927227"/>
            <a:ext cx="152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8</a:t>
            </a:r>
            <a:endParaRPr lang="en-US" altLang="zh-CN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5" name="Rectangle 27">
            <a:extLst>
              <a:ext uri="{FF2B5EF4-FFF2-40B4-BE49-F238E27FC236}">
                <a16:creationId xmlns:a16="http://schemas.microsoft.com/office/drawing/2014/main" xmlns="" id="{B0706775-404A-4EC8-AD1B-DAF11CB48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9435" y="3359027"/>
            <a:ext cx="2254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7</a:t>
            </a:r>
            <a:endParaRPr lang="en-US" altLang="zh-CN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6" name="Rectangle 28">
            <a:extLst>
              <a:ext uri="{FF2B5EF4-FFF2-40B4-BE49-F238E27FC236}">
                <a16:creationId xmlns:a16="http://schemas.microsoft.com/office/drawing/2014/main" xmlns="" id="{DB89445C-4B85-43E1-8FA0-F79697B07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1622" y="3432052"/>
            <a:ext cx="152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endParaRPr lang="en-US" altLang="zh-CN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7" name="Rectangle 29">
            <a:extLst>
              <a:ext uri="{FF2B5EF4-FFF2-40B4-BE49-F238E27FC236}">
                <a16:creationId xmlns:a16="http://schemas.microsoft.com/office/drawing/2014/main" xmlns="" id="{EE9DBBE9-52AE-4CC3-AF16-EE03F97A2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85722" y="3000252"/>
            <a:ext cx="152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endParaRPr lang="en-US" altLang="zh-CN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8" name="Rectangle 30">
            <a:extLst>
              <a:ext uri="{FF2B5EF4-FFF2-40B4-BE49-F238E27FC236}">
                <a16:creationId xmlns:a16="http://schemas.microsoft.com/office/drawing/2014/main" xmlns="" id="{A3E494AD-A233-46EB-AB49-0193ADC53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3547" y="3474914"/>
            <a:ext cx="152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endParaRPr lang="en-US" altLang="zh-CN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9" name="Rectangle 31">
            <a:extLst>
              <a:ext uri="{FF2B5EF4-FFF2-40B4-BE49-F238E27FC236}">
                <a16:creationId xmlns:a16="http://schemas.microsoft.com/office/drawing/2014/main" xmlns="" id="{91F6E8D9-78CB-4B60-A387-B371FDC8D8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7297" y="3359027"/>
            <a:ext cx="152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endParaRPr lang="en-US" altLang="zh-CN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80" name="Rectangle 32">
            <a:extLst>
              <a:ext uri="{FF2B5EF4-FFF2-40B4-BE49-F238E27FC236}">
                <a16:creationId xmlns:a16="http://schemas.microsoft.com/office/drawing/2014/main" xmlns="" id="{6A83A171-9574-411A-9259-874292561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1460" y="2855789"/>
            <a:ext cx="152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endParaRPr lang="en-US" altLang="zh-CN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81" name="Rectangle 33">
            <a:extLst>
              <a:ext uri="{FF2B5EF4-FFF2-40B4-BE49-F238E27FC236}">
                <a16:creationId xmlns:a16="http://schemas.microsoft.com/office/drawing/2014/main" xmlns="" id="{9FD65836-FF2E-424B-88C6-09BEE424D3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9285" y="3000252"/>
            <a:ext cx="2746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endParaRPr lang="en-US" altLang="zh-CN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984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7A31CE9F-AF9E-4D87-99BB-AF1BF942F343}"/>
              </a:ext>
            </a:extLst>
          </p:cNvPr>
          <p:cNvSpPr/>
          <p:nvPr/>
        </p:nvSpPr>
        <p:spPr>
          <a:xfrm>
            <a:off x="4742363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xmlns="" id="{1174130A-9680-4550-BBAB-6240CEB28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915670"/>
            <a:ext cx="852805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5.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如图，直线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DE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被直线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所截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 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）∠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与∠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 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和∠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和∠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各是什么角？</a:t>
            </a:r>
          </a:p>
        </p:txBody>
      </p:sp>
      <p:grpSp>
        <p:nvGrpSpPr>
          <p:cNvPr id="8" name="Group 19">
            <a:extLst>
              <a:ext uri="{FF2B5EF4-FFF2-40B4-BE49-F238E27FC236}">
                <a16:creationId xmlns:a16="http://schemas.microsoft.com/office/drawing/2014/main" xmlns="" id="{CA75B37A-A9AC-4CC7-AA9A-EC97A8E196EE}"/>
              </a:ext>
            </a:extLst>
          </p:cNvPr>
          <p:cNvGrpSpPr>
            <a:grpSpLocks/>
          </p:cNvGrpSpPr>
          <p:nvPr/>
        </p:nvGrpSpPr>
        <p:grpSpPr bwMode="auto">
          <a:xfrm>
            <a:off x="8328248" y="2121614"/>
            <a:ext cx="3055938" cy="2463800"/>
            <a:chOff x="0" y="0"/>
            <a:chExt cx="4815" cy="3880"/>
          </a:xfrm>
        </p:grpSpPr>
        <p:sp>
          <p:nvSpPr>
            <p:cNvPr id="9" name="AutoShape 47">
              <a:extLst>
                <a:ext uri="{FF2B5EF4-FFF2-40B4-BE49-F238E27FC236}">
                  <a16:creationId xmlns:a16="http://schemas.microsoft.com/office/drawing/2014/main" xmlns="" id="{BA13B7EB-D05A-4BDF-B1D5-7F8B571F785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4815" cy="3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Arc 49">
              <a:extLst>
                <a:ext uri="{FF2B5EF4-FFF2-40B4-BE49-F238E27FC236}">
                  <a16:creationId xmlns:a16="http://schemas.microsoft.com/office/drawing/2014/main" xmlns="" id="{88AAAE21-5EE2-443D-B14D-B6E276534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" y="2927"/>
              <a:ext cx="285" cy="213"/>
            </a:xfrm>
            <a:custGeom>
              <a:avLst/>
              <a:gdLst>
                <a:gd name="T0" fmla="*/ 15873 w 21600"/>
                <a:gd name="T1" fmla="*/ -1 h 14649"/>
                <a:gd name="T2" fmla="*/ 21600 w 21600"/>
                <a:gd name="T3" fmla="*/ 14649 h 14649"/>
                <a:gd name="T4" fmla="*/ 15873 w 21600"/>
                <a:gd name="T5" fmla="*/ -1 h 14649"/>
                <a:gd name="T6" fmla="*/ 21600 w 21600"/>
                <a:gd name="T7" fmla="*/ 14649 h 14649"/>
                <a:gd name="T8" fmla="*/ 0 w 21600"/>
                <a:gd name="T9" fmla="*/ 14649 h 1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14649" fill="none">
                  <a:moveTo>
                    <a:pt x="15873" y="-1"/>
                  </a:moveTo>
                  <a:cubicBezTo>
                    <a:pt x="19555" y="3989"/>
                    <a:pt x="21600" y="9219"/>
                    <a:pt x="21600" y="14649"/>
                  </a:cubicBezTo>
                </a:path>
                <a:path w="21600" h="14649" stroke="0">
                  <a:moveTo>
                    <a:pt x="15873" y="-1"/>
                  </a:moveTo>
                  <a:cubicBezTo>
                    <a:pt x="19555" y="3989"/>
                    <a:pt x="21600" y="9219"/>
                    <a:pt x="21600" y="14649"/>
                  </a:cubicBezTo>
                  <a:lnTo>
                    <a:pt x="0" y="14649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Arc 50">
              <a:extLst>
                <a:ext uri="{FF2B5EF4-FFF2-40B4-BE49-F238E27FC236}">
                  <a16:creationId xmlns:a16="http://schemas.microsoft.com/office/drawing/2014/main" xmlns="" id="{D863F1CF-16BA-4340-81D6-04A7C5D8A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" y="1570"/>
              <a:ext cx="315" cy="237"/>
            </a:xfrm>
            <a:custGeom>
              <a:avLst/>
              <a:gdLst>
                <a:gd name="T0" fmla="*/ 6207 w 21595"/>
                <a:gd name="T1" fmla="*/ 15159 h 15159"/>
                <a:gd name="T2" fmla="*/ 0 w 21595"/>
                <a:gd name="T3" fmla="*/ 479 h 15159"/>
                <a:gd name="T4" fmla="*/ 6207 w 21595"/>
                <a:gd name="T5" fmla="*/ 15159 h 15159"/>
                <a:gd name="T6" fmla="*/ 0 w 21595"/>
                <a:gd name="T7" fmla="*/ 479 h 15159"/>
                <a:gd name="T8" fmla="*/ 21595 w 21595"/>
                <a:gd name="T9" fmla="*/ 0 h 15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95" h="15159" fill="none">
                  <a:moveTo>
                    <a:pt x="6207" y="15159"/>
                  </a:moveTo>
                  <a:cubicBezTo>
                    <a:pt x="2343" y="11236"/>
                    <a:pt x="122" y="5985"/>
                    <a:pt x="0" y="479"/>
                  </a:cubicBezTo>
                </a:path>
                <a:path w="21595" h="15159" stroke="0">
                  <a:moveTo>
                    <a:pt x="6207" y="15159"/>
                  </a:moveTo>
                  <a:cubicBezTo>
                    <a:pt x="2343" y="11236"/>
                    <a:pt x="122" y="5985"/>
                    <a:pt x="0" y="479"/>
                  </a:cubicBezTo>
                  <a:lnTo>
                    <a:pt x="21595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Arc 51">
              <a:extLst>
                <a:ext uri="{FF2B5EF4-FFF2-40B4-BE49-F238E27FC236}">
                  <a16:creationId xmlns:a16="http://schemas.microsoft.com/office/drawing/2014/main" xmlns="" id="{562393D8-738C-46A1-8314-45D3FAF16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5" y="1577"/>
              <a:ext cx="315" cy="198"/>
            </a:xfrm>
            <a:custGeom>
              <a:avLst/>
              <a:gdLst>
                <a:gd name="T0" fmla="*/ 37699 w 37699"/>
                <a:gd name="T1" fmla="*/ 0 h 21600"/>
                <a:gd name="T2" fmla="*/ 16099 w 37699"/>
                <a:gd name="T3" fmla="*/ 21600 h 21600"/>
                <a:gd name="T4" fmla="*/ 0 w 37699"/>
                <a:gd name="T5" fmla="*/ 14400 h 21600"/>
                <a:gd name="T6" fmla="*/ 37699 w 37699"/>
                <a:gd name="T7" fmla="*/ 0 h 21600"/>
                <a:gd name="T8" fmla="*/ 16099 w 37699"/>
                <a:gd name="T9" fmla="*/ 21600 h 21600"/>
                <a:gd name="T10" fmla="*/ 0 w 37699"/>
                <a:gd name="T11" fmla="*/ 14400 h 21600"/>
                <a:gd name="T12" fmla="*/ 16099 w 37699"/>
                <a:gd name="T1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99" h="21600" fill="none">
                  <a:moveTo>
                    <a:pt x="37699" y="0"/>
                  </a:moveTo>
                  <a:cubicBezTo>
                    <a:pt x="37699" y="11929"/>
                    <a:pt x="28028" y="21600"/>
                    <a:pt x="16099" y="21600"/>
                  </a:cubicBezTo>
                  <a:cubicBezTo>
                    <a:pt x="9952" y="21600"/>
                    <a:pt x="4097" y="18981"/>
                    <a:pt x="0" y="14400"/>
                  </a:cubicBezTo>
                </a:path>
                <a:path w="37699" h="21600" stroke="0">
                  <a:moveTo>
                    <a:pt x="37699" y="0"/>
                  </a:moveTo>
                  <a:cubicBezTo>
                    <a:pt x="37699" y="11929"/>
                    <a:pt x="28028" y="21600"/>
                    <a:pt x="16099" y="21600"/>
                  </a:cubicBezTo>
                  <a:cubicBezTo>
                    <a:pt x="9952" y="21600"/>
                    <a:pt x="4097" y="18981"/>
                    <a:pt x="0" y="14400"/>
                  </a:cubicBezTo>
                  <a:lnTo>
                    <a:pt x="16099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Arc 52">
              <a:extLst>
                <a:ext uri="{FF2B5EF4-FFF2-40B4-BE49-F238E27FC236}">
                  <a16:creationId xmlns:a16="http://schemas.microsoft.com/office/drawing/2014/main" xmlns="" id="{2A53D610-97CD-4F3B-B4B4-F63DC3101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" y="1345"/>
              <a:ext cx="300" cy="232"/>
            </a:xfrm>
            <a:custGeom>
              <a:avLst/>
              <a:gdLst>
                <a:gd name="T0" fmla="*/ 15324 w 21600"/>
                <a:gd name="T1" fmla="*/ 0 h 15728"/>
                <a:gd name="T2" fmla="*/ 21600 w 21600"/>
                <a:gd name="T3" fmla="*/ 15222 h 15728"/>
                <a:gd name="T4" fmla="*/ 21594 w 21600"/>
                <a:gd name="T5" fmla="*/ 15728 h 15728"/>
                <a:gd name="T6" fmla="*/ 15324 w 21600"/>
                <a:gd name="T7" fmla="*/ 0 h 15728"/>
                <a:gd name="T8" fmla="*/ 21600 w 21600"/>
                <a:gd name="T9" fmla="*/ 15222 h 15728"/>
                <a:gd name="T10" fmla="*/ 21594 w 21600"/>
                <a:gd name="T11" fmla="*/ 15728 h 15728"/>
                <a:gd name="T12" fmla="*/ 0 w 21600"/>
                <a:gd name="T13" fmla="*/ 15222 h 15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15728" fill="none">
                  <a:moveTo>
                    <a:pt x="15324" y="0"/>
                  </a:moveTo>
                  <a:cubicBezTo>
                    <a:pt x="19344" y="4046"/>
                    <a:pt x="21600" y="9518"/>
                    <a:pt x="21600" y="15222"/>
                  </a:cubicBezTo>
                  <a:cubicBezTo>
                    <a:pt x="21600" y="15390"/>
                    <a:pt x="21598" y="15559"/>
                    <a:pt x="21594" y="15728"/>
                  </a:cubicBezTo>
                </a:path>
                <a:path w="21600" h="15728" stroke="0">
                  <a:moveTo>
                    <a:pt x="15324" y="0"/>
                  </a:moveTo>
                  <a:cubicBezTo>
                    <a:pt x="19344" y="4046"/>
                    <a:pt x="21600" y="9518"/>
                    <a:pt x="21600" y="15222"/>
                  </a:cubicBezTo>
                  <a:cubicBezTo>
                    <a:pt x="21600" y="15390"/>
                    <a:pt x="21598" y="15559"/>
                    <a:pt x="21594" y="15728"/>
                  </a:cubicBezTo>
                  <a:lnTo>
                    <a:pt x="0" y="15222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Line 53">
              <a:extLst>
                <a:ext uri="{FF2B5EF4-FFF2-40B4-BE49-F238E27FC236}">
                  <a16:creationId xmlns:a16="http://schemas.microsoft.com/office/drawing/2014/main" xmlns="" id="{8EC3837E-9F66-4709-88FC-4FBFD13AB6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" y="197"/>
              <a:ext cx="2820" cy="2943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Line 54">
              <a:extLst>
                <a:ext uri="{FF2B5EF4-FFF2-40B4-BE49-F238E27FC236}">
                  <a16:creationId xmlns:a16="http://schemas.microsoft.com/office/drawing/2014/main" xmlns="" id="{AE02DB7B-E06E-4C89-9171-7E81AF2DF7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" y="3140"/>
              <a:ext cx="4275" cy="2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55">
              <a:extLst>
                <a:ext uri="{FF2B5EF4-FFF2-40B4-BE49-F238E27FC236}">
                  <a16:creationId xmlns:a16="http://schemas.microsoft.com/office/drawing/2014/main" xmlns="" id="{4FBF19F5-DBD4-4FAF-852F-DE297AEF98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5" y="1562"/>
              <a:ext cx="3960" cy="15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Rectangle 56">
              <a:extLst>
                <a:ext uri="{FF2B5EF4-FFF2-40B4-BE49-F238E27FC236}">
                  <a16:creationId xmlns:a16="http://schemas.microsoft.com/office/drawing/2014/main" xmlns="" id="{D32DBDF7-6EAC-4996-8240-71D0266B2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" y="1080"/>
              <a:ext cx="240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4</a:t>
              </a:r>
            </a:p>
          </p:txBody>
        </p:sp>
        <p:sp>
          <p:nvSpPr>
            <p:cNvPr id="18" name="Rectangle 57">
              <a:extLst>
                <a:ext uri="{FF2B5EF4-FFF2-40B4-BE49-F238E27FC236}">
                  <a16:creationId xmlns:a16="http://schemas.microsoft.com/office/drawing/2014/main" xmlns="" id="{FD032D8A-E9EF-48C7-BABF-A030D545D3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8" y="1635"/>
              <a:ext cx="241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3</a:t>
              </a:r>
            </a:p>
          </p:txBody>
        </p:sp>
        <p:sp>
          <p:nvSpPr>
            <p:cNvPr id="19" name="Rectangle 58">
              <a:extLst>
                <a:ext uri="{FF2B5EF4-FFF2-40B4-BE49-F238E27FC236}">
                  <a16:creationId xmlns:a16="http://schemas.microsoft.com/office/drawing/2014/main" xmlns="" id="{00359D73-9207-4021-8FAC-6FEF687D3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1" y="1455"/>
              <a:ext cx="240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</a:p>
          </p:txBody>
        </p:sp>
        <p:sp>
          <p:nvSpPr>
            <p:cNvPr id="20" name="Rectangle 59">
              <a:extLst>
                <a:ext uri="{FF2B5EF4-FFF2-40B4-BE49-F238E27FC236}">
                  <a16:creationId xmlns:a16="http://schemas.microsoft.com/office/drawing/2014/main" xmlns="" id="{F1E322AD-65D3-4EAF-BF25-3B4496F09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" y="2625"/>
              <a:ext cx="240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1</a:t>
              </a:r>
            </a:p>
          </p:txBody>
        </p:sp>
        <p:sp>
          <p:nvSpPr>
            <p:cNvPr id="21" name="Rectangle 60">
              <a:extLst>
                <a:ext uri="{FF2B5EF4-FFF2-40B4-BE49-F238E27FC236}">
                  <a16:creationId xmlns:a16="http://schemas.microsoft.com/office/drawing/2014/main" xmlns="" id="{2BA1F373-6C60-4BA1-B301-975A1A655B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1000"/>
              <a:ext cx="293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F</a:t>
              </a:r>
            </a:p>
          </p:txBody>
        </p:sp>
        <p:sp>
          <p:nvSpPr>
            <p:cNvPr id="22" name="Rectangle 61">
              <a:extLst>
                <a:ext uri="{FF2B5EF4-FFF2-40B4-BE49-F238E27FC236}">
                  <a16:creationId xmlns:a16="http://schemas.microsoft.com/office/drawing/2014/main" xmlns="" id="{D40788C1-8694-4DF3-9E60-33D05BCD0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2" y="1015"/>
              <a:ext cx="293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E</a:t>
              </a:r>
            </a:p>
          </p:txBody>
        </p:sp>
        <p:sp>
          <p:nvSpPr>
            <p:cNvPr id="23" name="Rectangle 62">
              <a:extLst>
                <a:ext uri="{FF2B5EF4-FFF2-40B4-BE49-F238E27FC236}">
                  <a16:creationId xmlns:a16="http://schemas.microsoft.com/office/drawing/2014/main" xmlns="" id="{F9694C10-284A-4E47-8008-B8E8F9EEC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" y="1058"/>
              <a:ext cx="348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D</a:t>
              </a:r>
            </a:p>
          </p:txBody>
        </p:sp>
        <p:sp>
          <p:nvSpPr>
            <p:cNvPr id="24" name="Rectangle 63">
              <a:extLst>
                <a:ext uri="{FF2B5EF4-FFF2-40B4-BE49-F238E27FC236}">
                  <a16:creationId xmlns:a16="http://schemas.microsoft.com/office/drawing/2014/main" xmlns="" id="{95663D2B-6B7D-48ED-A9EA-D1C3E13EC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7" y="3075"/>
              <a:ext cx="320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C</a:t>
              </a:r>
            </a:p>
          </p:txBody>
        </p:sp>
        <p:sp>
          <p:nvSpPr>
            <p:cNvPr id="25" name="Rectangle 64">
              <a:extLst>
                <a:ext uri="{FF2B5EF4-FFF2-40B4-BE49-F238E27FC236}">
                  <a16:creationId xmlns:a16="http://schemas.microsoft.com/office/drawing/2014/main" xmlns="" id="{7D29B4E4-3F0B-489B-832C-16FAB44DA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" y="3105"/>
              <a:ext cx="293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B</a:t>
              </a:r>
            </a:p>
          </p:txBody>
        </p:sp>
        <p:sp>
          <p:nvSpPr>
            <p:cNvPr id="26" name="Rectangle 65">
              <a:extLst>
                <a:ext uri="{FF2B5EF4-FFF2-40B4-BE49-F238E27FC236}">
                  <a16:creationId xmlns:a16="http://schemas.microsoft.com/office/drawing/2014/main" xmlns="" id="{F5D40CBF-5C57-484A-8C2D-349A15E77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7" y="20"/>
              <a:ext cx="292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A</a:t>
              </a:r>
            </a:p>
          </p:txBody>
        </p:sp>
      </p:grpSp>
      <p:sp>
        <p:nvSpPr>
          <p:cNvPr id="27" name="Text Box 38">
            <a:extLst>
              <a:ext uri="{FF2B5EF4-FFF2-40B4-BE49-F238E27FC236}">
                <a16:creationId xmlns:a16="http://schemas.microsoft.com/office/drawing/2014/main" xmlns="" id="{F5C7157E-09E7-43AC-B7D6-3644FCB92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2422525"/>
            <a:ext cx="6793709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解：（1）∠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与∠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是内错角，∠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和∠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同旁内角，∠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和∠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是同位角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28" name="Text Box 39">
            <a:extLst>
              <a:ext uri="{FF2B5EF4-FFF2-40B4-BE49-F238E27FC236}">
                <a16:creationId xmlns:a16="http://schemas.microsoft.com/office/drawing/2014/main" xmlns="" id="{E58E635A-D0C7-4E1C-A8A9-F3A2DAD53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5445125"/>
            <a:ext cx="10309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温馨提示：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解题之前要明确哪两条直线被哪条直线所截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979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7A31CE9F-AF9E-4D87-99BB-AF1BF942F343}"/>
              </a:ext>
            </a:extLst>
          </p:cNvPr>
          <p:cNvSpPr/>
          <p:nvPr/>
        </p:nvSpPr>
        <p:spPr>
          <a:xfrm>
            <a:off x="4742363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7" name="Text Box 38">
            <a:extLst>
              <a:ext uri="{FF2B5EF4-FFF2-40B4-BE49-F238E27FC236}">
                <a16:creationId xmlns:a16="http://schemas.microsoft.com/office/drawing/2014/main" xmlns="" id="{A535A013-3BD3-4A7F-BEAF-BBCC2D951E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899" y="1633287"/>
            <a:ext cx="5746750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dirty="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如果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∠</a:t>
            </a: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1=∠4</a:t>
            </a:r>
            <a:r>
              <a:rPr lang="zh-CN" altLang="en-US" sz="2800" dirty="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，由对顶角相等，得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∠2</a:t>
            </a: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=∠4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，</a:t>
            </a:r>
            <a:r>
              <a:rPr lang="zh-CN" altLang="en-US" sz="2800" dirty="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那么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∠</a:t>
            </a: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1=∠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2.</a:t>
            </a:r>
            <a:r>
              <a:rPr lang="zh-CN" altLang="en-US" sz="2800" dirty="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因为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∠3</a:t>
            </a:r>
            <a:r>
              <a:rPr lang="zh-CN" altLang="en-US" sz="2800" dirty="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∠4</a:t>
            </a:r>
            <a:r>
              <a:rPr lang="zh-CN" altLang="en-US" sz="2800" dirty="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互补，即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∠4+</a:t>
            </a: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∠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3=180</a:t>
            </a: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°</a:t>
            </a:r>
            <a:r>
              <a:rPr lang="zh-CN" altLang="en-US" sz="2800" dirty="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，又因为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∠</a:t>
            </a: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1=∠4,</a:t>
            </a:r>
            <a:r>
              <a:rPr lang="zh-CN" altLang="en-US" sz="2800" dirty="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所以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∠</a:t>
            </a: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+</a:t>
            </a: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∠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3=180</a:t>
            </a: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°,</a:t>
            </a:r>
            <a:r>
              <a:rPr lang="zh-CN" altLang="en-US" sz="2800" dirty="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即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∠</a:t>
            </a: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800" dirty="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∠</a:t>
            </a: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800" dirty="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互补</a:t>
            </a:r>
            <a:r>
              <a:rPr lang="en-US" altLang="zh-CN" sz="2800" dirty="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</a:p>
        </p:txBody>
      </p:sp>
      <p:grpSp>
        <p:nvGrpSpPr>
          <p:cNvPr id="8" name="Group 19">
            <a:extLst>
              <a:ext uri="{FF2B5EF4-FFF2-40B4-BE49-F238E27FC236}">
                <a16:creationId xmlns:a16="http://schemas.microsoft.com/office/drawing/2014/main" xmlns="" id="{B21BDCFE-9586-4B47-8D42-5B5C2E218180}"/>
              </a:ext>
            </a:extLst>
          </p:cNvPr>
          <p:cNvGrpSpPr>
            <a:grpSpLocks/>
          </p:cNvGrpSpPr>
          <p:nvPr/>
        </p:nvGrpSpPr>
        <p:grpSpPr bwMode="auto">
          <a:xfrm>
            <a:off x="8112224" y="1965322"/>
            <a:ext cx="3055938" cy="2463800"/>
            <a:chOff x="0" y="0"/>
            <a:chExt cx="4815" cy="3880"/>
          </a:xfrm>
        </p:grpSpPr>
        <p:sp>
          <p:nvSpPr>
            <p:cNvPr id="9" name="AutoShape 47">
              <a:extLst>
                <a:ext uri="{FF2B5EF4-FFF2-40B4-BE49-F238E27FC236}">
                  <a16:creationId xmlns:a16="http://schemas.microsoft.com/office/drawing/2014/main" xmlns="" id="{07366E1E-0D1B-4C54-B95C-AEC43A82038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4815" cy="3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Arc 49">
              <a:extLst>
                <a:ext uri="{FF2B5EF4-FFF2-40B4-BE49-F238E27FC236}">
                  <a16:creationId xmlns:a16="http://schemas.microsoft.com/office/drawing/2014/main" xmlns="" id="{DABE0F0B-FB91-4A1A-82DF-5A0CD698B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" y="2927"/>
              <a:ext cx="285" cy="213"/>
            </a:xfrm>
            <a:custGeom>
              <a:avLst/>
              <a:gdLst>
                <a:gd name="T0" fmla="*/ 15873 w 21600"/>
                <a:gd name="T1" fmla="*/ -1 h 14649"/>
                <a:gd name="T2" fmla="*/ 21600 w 21600"/>
                <a:gd name="T3" fmla="*/ 14649 h 14649"/>
                <a:gd name="T4" fmla="*/ 15873 w 21600"/>
                <a:gd name="T5" fmla="*/ -1 h 14649"/>
                <a:gd name="T6" fmla="*/ 21600 w 21600"/>
                <a:gd name="T7" fmla="*/ 14649 h 14649"/>
                <a:gd name="T8" fmla="*/ 0 w 21600"/>
                <a:gd name="T9" fmla="*/ 14649 h 1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14649" fill="none">
                  <a:moveTo>
                    <a:pt x="15873" y="-1"/>
                  </a:moveTo>
                  <a:cubicBezTo>
                    <a:pt x="19555" y="3989"/>
                    <a:pt x="21600" y="9219"/>
                    <a:pt x="21600" y="14649"/>
                  </a:cubicBezTo>
                </a:path>
                <a:path w="21600" h="14649" stroke="0">
                  <a:moveTo>
                    <a:pt x="15873" y="-1"/>
                  </a:moveTo>
                  <a:cubicBezTo>
                    <a:pt x="19555" y="3989"/>
                    <a:pt x="21600" y="9219"/>
                    <a:pt x="21600" y="14649"/>
                  </a:cubicBezTo>
                  <a:lnTo>
                    <a:pt x="0" y="14649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Arc 50">
              <a:extLst>
                <a:ext uri="{FF2B5EF4-FFF2-40B4-BE49-F238E27FC236}">
                  <a16:creationId xmlns:a16="http://schemas.microsoft.com/office/drawing/2014/main" xmlns="" id="{9AE4CC60-E5B8-44B4-9143-0A1118942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" y="1570"/>
              <a:ext cx="315" cy="237"/>
            </a:xfrm>
            <a:custGeom>
              <a:avLst/>
              <a:gdLst>
                <a:gd name="T0" fmla="*/ 6207 w 21595"/>
                <a:gd name="T1" fmla="*/ 15159 h 15159"/>
                <a:gd name="T2" fmla="*/ 0 w 21595"/>
                <a:gd name="T3" fmla="*/ 479 h 15159"/>
                <a:gd name="T4" fmla="*/ 6207 w 21595"/>
                <a:gd name="T5" fmla="*/ 15159 h 15159"/>
                <a:gd name="T6" fmla="*/ 0 w 21595"/>
                <a:gd name="T7" fmla="*/ 479 h 15159"/>
                <a:gd name="T8" fmla="*/ 21595 w 21595"/>
                <a:gd name="T9" fmla="*/ 0 h 15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95" h="15159" fill="none">
                  <a:moveTo>
                    <a:pt x="6207" y="15159"/>
                  </a:moveTo>
                  <a:cubicBezTo>
                    <a:pt x="2343" y="11236"/>
                    <a:pt x="122" y="5985"/>
                    <a:pt x="0" y="479"/>
                  </a:cubicBezTo>
                </a:path>
                <a:path w="21595" h="15159" stroke="0">
                  <a:moveTo>
                    <a:pt x="6207" y="15159"/>
                  </a:moveTo>
                  <a:cubicBezTo>
                    <a:pt x="2343" y="11236"/>
                    <a:pt x="122" y="5985"/>
                    <a:pt x="0" y="479"/>
                  </a:cubicBezTo>
                  <a:lnTo>
                    <a:pt x="21595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Arc 51">
              <a:extLst>
                <a:ext uri="{FF2B5EF4-FFF2-40B4-BE49-F238E27FC236}">
                  <a16:creationId xmlns:a16="http://schemas.microsoft.com/office/drawing/2014/main" xmlns="" id="{599FA88F-740F-4D24-8E02-B37229D17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5" y="1577"/>
              <a:ext cx="315" cy="198"/>
            </a:xfrm>
            <a:custGeom>
              <a:avLst/>
              <a:gdLst>
                <a:gd name="T0" fmla="*/ 37699 w 37699"/>
                <a:gd name="T1" fmla="*/ 0 h 21600"/>
                <a:gd name="T2" fmla="*/ 16099 w 37699"/>
                <a:gd name="T3" fmla="*/ 21600 h 21600"/>
                <a:gd name="T4" fmla="*/ 0 w 37699"/>
                <a:gd name="T5" fmla="*/ 14400 h 21600"/>
                <a:gd name="T6" fmla="*/ 37699 w 37699"/>
                <a:gd name="T7" fmla="*/ 0 h 21600"/>
                <a:gd name="T8" fmla="*/ 16099 w 37699"/>
                <a:gd name="T9" fmla="*/ 21600 h 21600"/>
                <a:gd name="T10" fmla="*/ 0 w 37699"/>
                <a:gd name="T11" fmla="*/ 14400 h 21600"/>
                <a:gd name="T12" fmla="*/ 16099 w 37699"/>
                <a:gd name="T1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99" h="21600" fill="none">
                  <a:moveTo>
                    <a:pt x="37699" y="0"/>
                  </a:moveTo>
                  <a:cubicBezTo>
                    <a:pt x="37699" y="11929"/>
                    <a:pt x="28028" y="21600"/>
                    <a:pt x="16099" y="21600"/>
                  </a:cubicBezTo>
                  <a:cubicBezTo>
                    <a:pt x="9952" y="21600"/>
                    <a:pt x="4097" y="18981"/>
                    <a:pt x="0" y="14400"/>
                  </a:cubicBezTo>
                </a:path>
                <a:path w="37699" h="21600" stroke="0">
                  <a:moveTo>
                    <a:pt x="37699" y="0"/>
                  </a:moveTo>
                  <a:cubicBezTo>
                    <a:pt x="37699" y="11929"/>
                    <a:pt x="28028" y="21600"/>
                    <a:pt x="16099" y="21600"/>
                  </a:cubicBezTo>
                  <a:cubicBezTo>
                    <a:pt x="9952" y="21600"/>
                    <a:pt x="4097" y="18981"/>
                    <a:pt x="0" y="14400"/>
                  </a:cubicBezTo>
                  <a:lnTo>
                    <a:pt x="16099" y="0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Arc 52">
              <a:extLst>
                <a:ext uri="{FF2B5EF4-FFF2-40B4-BE49-F238E27FC236}">
                  <a16:creationId xmlns:a16="http://schemas.microsoft.com/office/drawing/2014/main" xmlns="" id="{54FEB056-E37F-4938-BE8E-5046A0889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" y="1345"/>
              <a:ext cx="300" cy="232"/>
            </a:xfrm>
            <a:custGeom>
              <a:avLst/>
              <a:gdLst>
                <a:gd name="T0" fmla="*/ 15324 w 21600"/>
                <a:gd name="T1" fmla="*/ 0 h 15728"/>
                <a:gd name="T2" fmla="*/ 21600 w 21600"/>
                <a:gd name="T3" fmla="*/ 15222 h 15728"/>
                <a:gd name="T4" fmla="*/ 21594 w 21600"/>
                <a:gd name="T5" fmla="*/ 15728 h 15728"/>
                <a:gd name="T6" fmla="*/ 15324 w 21600"/>
                <a:gd name="T7" fmla="*/ 0 h 15728"/>
                <a:gd name="T8" fmla="*/ 21600 w 21600"/>
                <a:gd name="T9" fmla="*/ 15222 h 15728"/>
                <a:gd name="T10" fmla="*/ 21594 w 21600"/>
                <a:gd name="T11" fmla="*/ 15728 h 15728"/>
                <a:gd name="T12" fmla="*/ 0 w 21600"/>
                <a:gd name="T13" fmla="*/ 15222 h 15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15728" fill="none">
                  <a:moveTo>
                    <a:pt x="15324" y="0"/>
                  </a:moveTo>
                  <a:cubicBezTo>
                    <a:pt x="19344" y="4046"/>
                    <a:pt x="21600" y="9518"/>
                    <a:pt x="21600" y="15222"/>
                  </a:cubicBezTo>
                  <a:cubicBezTo>
                    <a:pt x="21600" y="15390"/>
                    <a:pt x="21598" y="15559"/>
                    <a:pt x="21594" y="15728"/>
                  </a:cubicBezTo>
                </a:path>
                <a:path w="21600" h="15728" stroke="0">
                  <a:moveTo>
                    <a:pt x="15324" y="0"/>
                  </a:moveTo>
                  <a:cubicBezTo>
                    <a:pt x="19344" y="4046"/>
                    <a:pt x="21600" y="9518"/>
                    <a:pt x="21600" y="15222"/>
                  </a:cubicBezTo>
                  <a:cubicBezTo>
                    <a:pt x="21600" y="15390"/>
                    <a:pt x="21598" y="15559"/>
                    <a:pt x="21594" y="15728"/>
                  </a:cubicBezTo>
                  <a:lnTo>
                    <a:pt x="0" y="15222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Line 53">
              <a:extLst>
                <a:ext uri="{FF2B5EF4-FFF2-40B4-BE49-F238E27FC236}">
                  <a16:creationId xmlns:a16="http://schemas.microsoft.com/office/drawing/2014/main" xmlns="" id="{7D7AE1F5-ADC5-4934-A45E-3F5E5B56BA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" y="197"/>
              <a:ext cx="2820" cy="2943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Line 54">
              <a:extLst>
                <a:ext uri="{FF2B5EF4-FFF2-40B4-BE49-F238E27FC236}">
                  <a16:creationId xmlns:a16="http://schemas.microsoft.com/office/drawing/2014/main" xmlns="" id="{9B0A37BB-0E8D-44AF-A365-8DA4D4F956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" y="3140"/>
              <a:ext cx="4275" cy="2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55">
              <a:extLst>
                <a:ext uri="{FF2B5EF4-FFF2-40B4-BE49-F238E27FC236}">
                  <a16:creationId xmlns:a16="http://schemas.microsoft.com/office/drawing/2014/main" xmlns="" id="{73FF2E10-2FC9-46CB-A1DD-E99D59446A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5" y="1562"/>
              <a:ext cx="3960" cy="15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Rectangle 56">
              <a:extLst>
                <a:ext uri="{FF2B5EF4-FFF2-40B4-BE49-F238E27FC236}">
                  <a16:creationId xmlns:a16="http://schemas.microsoft.com/office/drawing/2014/main" xmlns="" id="{E3DAAF78-8D05-4A2D-86F3-CCFC9D8C2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" y="1080"/>
              <a:ext cx="240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4</a:t>
              </a:r>
            </a:p>
          </p:txBody>
        </p:sp>
        <p:sp>
          <p:nvSpPr>
            <p:cNvPr id="18" name="Rectangle 57">
              <a:extLst>
                <a:ext uri="{FF2B5EF4-FFF2-40B4-BE49-F238E27FC236}">
                  <a16:creationId xmlns:a16="http://schemas.microsoft.com/office/drawing/2014/main" xmlns="" id="{D9295BAB-3F71-48E7-B5E2-F899EEB12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8" y="1635"/>
              <a:ext cx="241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3</a:t>
              </a:r>
            </a:p>
          </p:txBody>
        </p:sp>
        <p:sp>
          <p:nvSpPr>
            <p:cNvPr id="19" name="Rectangle 58">
              <a:extLst>
                <a:ext uri="{FF2B5EF4-FFF2-40B4-BE49-F238E27FC236}">
                  <a16:creationId xmlns:a16="http://schemas.microsoft.com/office/drawing/2014/main" xmlns="" id="{6D47CAC5-BC43-4923-819B-CEE58F6DC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1" y="1455"/>
              <a:ext cx="240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</a:p>
          </p:txBody>
        </p:sp>
        <p:sp>
          <p:nvSpPr>
            <p:cNvPr id="20" name="Rectangle 59">
              <a:extLst>
                <a:ext uri="{FF2B5EF4-FFF2-40B4-BE49-F238E27FC236}">
                  <a16:creationId xmlns:a16="http://schemas.microsoft.com/office/drawing/2014/main" xmlns="" id="{9685675C-CC88-4BED-AA2E-F3DA8FAC7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" y="2625"/>
              <a:ext cx="240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1</a:t>
              </a:r>
            </a:p>
          </p:txBody>
        </p:sp>
        <p:sp>
          <p:nvSpPr>
            <p:cNvPr id="21" name="Rectangle 60">
              <a:extLst>
                <a:ext uri="{FF2B5EF4-FFF2-40B4-BE49-F238E27FC236}">
                  <a16:creationId xmlns:a16="http://schemas.microsoft.com/office/drawing/2014/main" xmlns="" id="{D3872C11-9C8F-4CB3-8E35-CC000CF59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1000"/>
              <a:ext cx="293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F</a:t>
              </a:r>
            </a:p>
          </p:txBody>
        </p:sp>
        <p:sp>
          <p:nvSpPr>
            <p:cNvPr id="22" name="Rectangle 61">
              <a:extLst>
                <a:ext uri="{FF2B5EF4-FFF2-40B4-BE49-F238E27FC236}">
                  <a16:creationId xmlns:a16="http://schemas.microsoft.com/office/drawing/2014/main" xmlns="" id="{EA372394-CD48-4D4D-BC5F-62869830CF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2" y="1015"/>
              <a:ext cx="293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E</a:t>
              </a:r>
            </a:p>
          </p:txBody>
        </p:sp>
        <p:sp>
          <p:nvSpPr>
            <p:cNvPr id="23" name="Rectangle 62">
              <a:extLst>
                <a:ext uri="{FF2B5EF4-FFF2-40B4-BE49-F238E27FC236}">
                  <a16:creationId xmlns:a16="http://schemas.microsoft.com/office/drawing/2014/main" xmlns="" id="{C1038561-138A-4A29-A0E2-6859B7010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" y="1058"/>
              <a:ext cx="348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D</a:t>
              </a:r>
            </a:p>
          </p:txBody>
        </p:sp>
        <p:sp>
          <p:nvSpPr>
            <p:cNvPr id="24" name="Rectangle 63">
              <a:extLst>
                <a:ext uri="{FF2B5EF4-FFF2-40B4-BE49-F238E27FC236}">
                  <a16:creationId xmlns:a16="http://schemas.microsoft.com/office/drawing/2014/main" xmlns="" id="{E97BAA80-FB23-454E-BA55-81E93A378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7" y="3075"/>
              <a:ext cx="320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C</a:t>
              </a:r>
            </a:p>
          </p:txBody>
        </p:sp>
        <p:sp>
          <p:nvSpPr>
            <p:cNvPr id="25" name="Rectangle 64">
              <a:extLst>
                <a:ext uri="{FF2B5EF4-FFF2-40B4-BE49-F238E27FC236}">
                  <a16:creationId xmlns:a16="http://schemas.microsoft.com/office/drawing/2014/main" xmlns="" id="{699DE99E-5BED-4489-BAE4-C1060DA65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" y="3105"/>
              <a:ext cx="293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B</a:t>
              </a:r>
            </a:p>
          </p:txBody>
        </p:sp>
        <p:sp>
          <p:nvSpPr>
            <p:cNvPr id="26" name="Rectangle 65">
              <a:extLst>
                <a:ext uri="{FF2B5EF4-FFF2-40B4-BE49-F238E27FC236}">
                  <a16:creationId xmlns:a16="http://schemas.microsoft.com/office/drawing/2014/main" xmlns="" id="{43698159-82A2-4DDB-B10D-F865EB3DB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7" y="20"/>
              <a:ext cx="292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A</a:t>
              </a:r>
            </a:p>
          </p:txBody>
        </p:sp>
      </p:grpSp>
      <p:sp>
        <p:nvSpPr>
          <p:cNvPr id="27" name="文本框 1">
            <a:extLst>
              <a:ext uri="{FF2B5EF4-FFF2-40B4-BE49-F238E27FC236}">
                <a16:creationId xmlns:a16="http://schemas.microsoft.com/office/drawing/2014/main" xmlns="" id="{1F65B772-2974-4470-A3CA-BC02CF38F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28787"/>
            <a:ext cx="11937032" cy="52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）如果∠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1=∠4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，那么∠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与∠2相等吗？∠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与∠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互补吗？  为什么？</a:t>
            </a:r>
          </a:p>
        </p:txBody>
      </p:sp>
    </p:spTree>
    <p:extLst>
      <p:ext uri="{BB962C8B-B14F-4D97-AF65-F5344CB8AC3E}">
        <p14:creationId xmlns:p14="http://schemas.microsoft.com/office/powerpoint/2010/main" val="33623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7A31CE9F-AF9E-4D87-99BB-AF1BF942F343}"/>
              </a:ext>
            </a:extLst>
          </p:cNvPr>
          <p:cNvSpPr/>
          <p:nvPr/>
        </p:nvSpPr>
        <p:spPr>
          <a:xfrm>
            <a:off x="4742363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pic>
        <p:nvPicPr>
          <p:cNvPr id="7" name="图片 4">
            <a:extLst>
              <a:ext uri="{FF2B5EF4-FFF2-40B4-BE49-F238E27FC236}">
                <a16:creationId xmlns:a16="http://schemas.microsoft.com/office/drawing/2014/main" xmlns="" id="{25E58CAE-19BE-40B3-918B-6B5E15061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299" y="976432"/>
            <a:ext cx="4152900" cy="568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>
            <a:extLst>
              <a:ext uri="{FF2B5EF4-FFF2-40B4-BE49-F238E27FC236}">
                <a16:creationId xmlns:a16="http://schemas.microsoft.com/office/drawing/2014/main" xmlns="" id="{ACC64A8D-76ED-467A-BAFD-A1274B7A12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224" y="779325"/>
            <a:ext cx="34925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en-US" sz="280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" name="Text Box 41">
            <a:extLst>
              <a:ext uri="{FF2B5EF4-FFF2-40B4-BE49-F238E27FC236}">
                <a16:creationId xmlns:a16="http://schemas.microsoft.com/office/drawing/2014/main" xmlns="" id="{8F3D04F9-9969-4566-A84E-8C3A1DBFE8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491" y="1083331"/>
            <a:ext cx="42116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.根据地图填空：</a:t>
            </a:r>
          </a:p>
        </p:txBody>
      </p:sp>
      <p:sp>
        <p:nvSpPr>
          <p:cNvPr id="10" name="Rectangle 42">
            <a:extLst>
              <a:ext uri="{FF2B5EF4-FFF2-40B4-BE49-F238E27FC236}">
                <a16:creationId xmlns:a16="http://schemas.microsoft.com/office/drawing/2014/main" xmlns="" id="{A3AD9717-C0ED-4288-9EF8-806F9C3F8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8124" y="2039800"/>
            <a:ext cx="4240213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学校与游乐场所在的角形成一对（　　　）角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学校与超市所在的角形成一对（　　　　）角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学校与飞机场所在的角形成一对（　　　）角</a:t>
            </a:r>
          </a:p>
        </p:txBody>
      </p:sp>
      <p:sp>
        <p:nvSpPr>
          <p:cNvPr id="11" name="Text Box 43">
            <a:extLst>
              <a:ext uri="{FF2B5EF4-FFF2-40B4-BE49-F238E27FC236}">
                <a16:creationId xmlns:a16="http://schemas.microsoft.com/office/drawing/2014/main" xmlns="" id="{1AB936C7-38A9-4B4B-B0EB-6D1403B71C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424" y="2706550"/>
            <a:ext cx="12192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同位</a:t>
            </a:r>
          </a:p>
        </p:txBody>
      </p:sp>
      <p:sp>
        <p:nvSpPr>
          <p:cNvPr id="12" name="Text Box 44">
            <a:extLst>
              <a:ext uri="{FF2B5EF4-FFF2-40B4-BE49-F238E27FC236}">
                <a16:creationId xmlns:a16="http://schemas.microsoft.com/office/drawing/2014/main" xmlns="" id="{03F5E225-CCC3-4220-92E2-A1E142EE21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149" y="3857488"/>
            <a:ext cx="1447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同旁内</a:t>
            </a:r>
          </a:p>
        </p:txBody>
      </p:sp>
      <p:sp>
        <p:nvSpPr>
          <p:cNvPr id="13" name="Text Box 45">
            <a:extLst>
              <a:ext uri="{FF2B5EF4-FFF2-40B4-BE49-F238E27FC236}">
                <a16:creationId xmlns:a16="http://schemas.microsoft.com/office/drawing/2014/main" xmlns="" id="{7D79026F-C4ED-474C-9F2D-FE810E1F71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74" y="4906825"/>
            <a:ext cx="11795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内错</a:t>
            </a:r>
          </a:p>
        </p:txBody>
      </p:sp>
      <p:sp>
        <p:nvSpPr>
          <p:cNvPr id="14" name="Line 46">
            <a:extLst>
              <a:ext uri="{FF2B5EF4-FFF2-40B4-BE49-F238E27FC236}">
                <a16:creationId xmlns:a16="http://schemas.microsoft.com/office/drawing/2014/main" xmlns="" id="{E9D89520-4730-4D67-AAEE-8151A4B425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6711" y="3598982"/>
            <a:ext cx="47879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Line 47">
            <a:extLst>
              <a:ext uri="{FF2B5EF4-FFF2-40B4-BE49-F238E27FC236}">
                <a16:creationId xmlns:a16="http://schemas.microsoft.com/office/drawing/2014/main" xmlns="" id="{60F5FB01-1321-4894-B8D7-087839E8805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322436" y="1654295"/>
            <a:ext cx="1223963" cy="3960812"/>
          </a:xfrm>
          <a:prstGeom prst="line">
            <a:avLst/>
          </a:prstGeom>
          <a:noFill/>
          <a:ln w="76200">
            <a:solidFill>
              <a:srgbClr val="3333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Line 48">
            <a:extLst>
              <a:ext uri="{FF2B5EF4-FFF2-40B4-BE49-F238E27FC236}">
                <a16:creationId xmlns:a16="http://schemas.microsoft.com/office/drawing/2014/main" xmlns="" id="{6813BA7F-6A35-4A07-8C02-EB4F950BF12F}"/>
              </a:ext>
            </a:extLst>
          </p:cNvPr>
          <p:cNvSpPr>
            <a:spLocks noChangeShapeType="1"/>
          </p:cNvSpPr>
          <p:nvPr/>
        </p:nvSpPr>
        <p:spPr bwMode="auto">
          <a:xfrm>
            <a:off x="8174674" y="1293932"/>
            <a:ext cx="0" cy="4681538"/>
          </a:xfrm>
          <a:prstGeom prst="line">
            <a:avLst/>
          </a:prstGeom>
          <a:noFill/>
          <a:ln w="76200">
            <a:solidFill>
              <a:srgbClr val="3333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797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  <p:bldP spid="1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7A31CE9F-AF9E-4D87-99BB-AF1BF942F343}"/>
              </a:ext>
            </a:extLst>
          </p:cNvPr>
          <p:cNvSpPr/>
          <p:nvPr/>
        </p:nvSpPr>
        <p:spPr>
          <a:xfrm>
            <a:off x="4742363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21" name="矩形 29">
            <a:extLst>
              <a:ext uri="{FF2B5EF4-FFF2-40B4-BE49-F238E27FC236}">
                <a16:creationId xmlns:a16="http://schemas.microsoft.com/office/drawing/2014/main" xmlns="" id="{EA7FF9EC-81EB-40D4-A7AF-40D7C22DD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265238"/>
            <a:ext cx="85026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（1）如图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1,</a:t>
            </a:r>
            <a:r>
              <a:rPr lang="zh-CN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若</a:t>
            </a:r>
            <a:r>
              <a:rPr lang="zh-CN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ED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BF</a:t>
            </a:r>
            <a:r>
              <a:rPr lang="zh-CN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被</a:t>
            </a:r>
            <a:r>
              <a:rPr lang="zh-CN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所截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则∠1与____是同位角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22" name="Text Box 21">
            <a:extLst>
              <a:ext uri="{FF2B5EF4-FFF2-40B4-BE49-F238E27FC236}">
                <a16:creationId xmlns:a16="http://schemas.microsoft.com/office/drawing/2014/main" xmlns="" id="{28CF5389-14D7-4F60-B539-42B2A27CE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38" y="836613"/>
            <a:ext cx="6121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zh-CN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7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看图填空：</a:t>
            </a:r>
          </a:p>
        </p:txBody>
      </p:sp>
      <p:graphicFrame>
        <p:nvGraphicFramePr>
          <p:cNvPr id="23" name="Object 23">
            <a:extLst>
              <a:ext uri="{FF2B5EF4-FFF2-40B4-BE49-F238E27FC236}">
                <a16:creationId xmlns:a16="http://schemas.microsoft.com/office/drawing/2014/main" xmlns="" id="{181AB5A5-41F5-4D73-A819-73BD73D887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0598407"/>
              </p:ext>
            </p:extLst>
          </p:nvPr>
        </p:nvGraphicFramePr>
        <p:xfrm>
          <a:off x="2567608" y="3144837"/>
          <a:ext cx="3168650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r:id="rId4" imgW="2077560" imgH="1886040" progId="">
                  <p:embed/>
                </p:oleObj>
              </mc:Choice>
              <mc:Fallback>
                <p:oleObj r:id="rId4" imgW="2077560" imgH="1886040" progId="">
                  <p:embed/>
                  <p:pic>
                    <p:nvPicPr>
                      <p:cNvPr id="39939" name="Object 23">
                        <a:extLst>
                          <a:ext uri="{FF2B5EF4-FFF2-40B4-BE49-F238E27FC236}">
                            <a16:creationId xmlns:a16="http://schemas.microsoft.com/office/drawing/2014/main" xmlns="" id="{1CA71E12-74F8-4A49-9B00-9FB60B5AFF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7608" y="3144837"/>
                        <a:ext cx="3168650" cy="287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4">
            <a:extLst>
              <a:ext uri="{FF2B5EF4-FFF2-40B4-BE49-F238E27FC236}">
                <a16:creationId xmlns:a16="http://schemas.microsoft.com/office/drawing/2014/main" xmlns="" id="{0B1254DA-2E74-4115-8ABD-55F68373EC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5304998"/>
              </p:ext>
            </p:extLst>
          </p:nvPr>
        </p:nvGraphicFramePr>
        <p:xfrm>
          <a:off x="2853358" y="3573462"/>
          <a:ext cx="1387475" cy="202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r:id="rId6" imgW="1835280" imgH="2681640" progId="">
                  <p:embed/>
                </p:oleObj>
              </mc:Choice>
              <mc:Fallback>
                <p:oleObj r:id="rId6" imgW="1835280" imgH="2681640" progId="">
                  <p:embed/>
                  <p:pic>
                    <p:nvPicPr>
                      <p:cNvPr id="21517" name="Object 24">
                        <a:extLst>
                          <a:ext uri="{FF2B5EF4-FFF2-40B4-BE49-F238E27FC236}">
                            <a16:creationId xmlns:a16="http://schemas.microsoft.com/office/drawing/2014/main" xmlns="" id="{746BFB2A-99B8-4137-ACDD-38225061BFE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3358" y="3573462"/>
                        <a:ext cx="1387475" cy="202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5">
            <a:extLst>
              <a:ext uri="{FF2B5EF4-FFF2-40B4-BE49-F238E27FC236}">
                <a16:creationId xmlns:a16="http://schemas.microsoft.com/office/drawing/2014/main" xmlns="" id="{293BBC3D-32FD-4772-9E9F-2BAC00CF83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1763" y="1479550"/>
            <a:ext cx="10795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zh-CN" sz="240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∠2</a:t>
            </a:r>
            <a:endParaRPr lang="zh-CN" altLang="zh-CN" sz="240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26" name="Object 26">
            <a:extLst>
              <a:ext uri="{FF2B5EF4-FFF2-40B4-BE49-F238E27FC236}">
                <a16:creationId xmlns:a16="http://schemas.microsoft.com/office/drawing/2014/main" xmlns="" id="{AB638464-F749-4386-B741-2A7E7FAEEE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989744"/>
              </p:ext>
            </p:extLst>
          </p:nvPr>
        </p:nvGraphicFramePr>
        <p:xfrm>
          <a:off x="5996608" y="3287712"/>
          <a:ext cx="3168650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r:id="rId8" imgW="2077560" imgH="1886040" progId="">
                  <p:embed/>
                </p:oleObj>
              </mc:Choice>
              <mc:Fallback>
                <p:oleObj r:id="rId8" imgW="2077560" imgH="1886040" progId="">
                  <p:embed/>
                  <p:pic>
                    <p:nvPicPr>
                      <p:cNvPr id="39942" name="Object 26">
                        <a:extLst>
                          <a:ext uri="{FF2B5EF4-FFF2-40B4-BE49-F238E27FC236}">
                            <a16:creationId xmlns:a16="http://schemas.microsoft.com/office/drawing/2014/main" xmlns="" id="{79A242BC-E292-46C3-941A-F46D97296C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6608" y="3287712"/>
                        <a:ext cx="3168650" cy="287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27">
            <a:extLst>
              <a:ext uri="{FF2B5EF4-FFF2-40B4-BE49-F238E27FC236}">
                <a16:creationId xmlns:a16="http://schemas.microsoft.com/office/drawing/2014/main" xmlns="" id="{21724860-A84C-4342-9475-A656B9BDAD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300" y="2062163"/>
            <a:ext cx="84391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zh-CN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zh-CN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2,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若</a:t>
            </a:r>
            <a:r>
              <a:rPr lang="zh-CN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ED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被</a:t>
            </a:r>
            <a:r>
              <a:rPr lang="zh-CN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AF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所截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则∠</a:t>
            </a:r>
            <a:r>
              <a:rPr lang="zh-CN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zh-CN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___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是内错角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28" name="Rectangle 28">
            <a:extLst>
              <a:ext uri="{FF2B5EF4-FFF2-40B4-BE49-F238E27FC236}">
                <a16:creationId xmlns:a16="http://schemas.microsoft.com/office/drawing/2014/main" xmlns="" id="{8B3763E5-9831-4189-993C-E9304FEAB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1763" y="2198688"/>
            <a:ext cx="1223962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zh-CN" sz="240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∠4</a:t>
            </a:r>
            <a:endParaRPr lang="zh-CN" altLang="zh-CN" sz="240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29" name="Object 29">
            <a:extLst>
              <a:ext uri="{FF2B5EF4-FFF2-40B4-BE49-F238E27FC236}">
                <a16:creationId xmlns:a16="http://schemas.microsoft.com/office/drawing/2014/main" xmlns="" id="{5BC07EA4-3C46-4C05-9FD6-BB327750A1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0709352"/>
              </p:ext>
            </p:extLst>
          </p:nvPr>
        </p:nvGraphicFramePr>
        <p:xfrm>
          <a:off x="7307883" y="4527550"/>
          <a:ext cx="1301750" cy="119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r:id="rId9" imgW="1729800" imgH="1581840" progId="">
                  <p:embed/>
                </p:oleObj>
              </mc:Choice>
              <mc:Fallback>
                <p:oleObj r:id="rId9" imgW="1729800" imgH="1581840" progId="">
                  <p:embed/>
                  <p:pic>
                    <p:nvPicPr>
                      <p:cNvPr id="21522" name="Object 29">
                        <a:extLst>
                          <a:ext uri="{FF2B5EF4-FFF2-40B4-BE49-F238E27FC236}">
                            <a16:creationId xmlns:a16="http://schemas.microsoft.com/office/drawing/2014/main" xmlns="" id="{A82714A1-8218-4BC3-85F7-81A60E31E2B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7883" y="4527550"/>
                        <a:ext cx="1301750" cy="119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文本框 1">
            <a:extLst>
              <a:ext uri="{FF2B5EF4-FFF2-40B4-BE49-F238E27FC236}">
                <a16:creationId xmlns:a16="http://schemas.microsoft.com/office/drawing/2014/main" xmlns="" id="{BE8B3041-A3BA-4D05-BC37-A939D274A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6283" y="6021387"/>
            <a:ext cx="639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Times New Roman" panose="02020603050405020304" pitchFamily="18" charset="0"/>
              </a:rPr>
              <a:t>图</a:t>
            </a:r>
            <a:r>
              <a:rPr lang="en-US" altLang="zh-CN" sz="24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31" name="文本框 2">
            <a:extLst>
              <a:ext uri="{FF2B5EF4-FFF2-40B4-BE49-F238E27FC236}">
                <a16:creationId xmlns:a16="http://schemas.microsoft.com/office/drawing/2014/main" xmlns="" id="{C69D622F-12D0-440A-9F95-71E7E9B05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0558" y="6021387"/>
            <a:ext cx="639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Times New Roman" panose="02020603050405020304" pitchFamily="18" charset="0"/>
              </a:rPr>
              <a:t>图</a:t>
            </a:r>
            <a:r>
              <a:rPr lang="en-US" altLang="zh-CN" sz="2400">
                <a:latin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29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28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7A31CE9F-AF9E-4D87-99BB-AF1BF942F343}"/>
              </a:ext>
            </a:extLst>
          </p:cNvPr>
          <p:cNvSpPr/>
          <p:nvPr/>
        </p:nvSpPr>
        <p:spPr>
          <a:xfrm>
            <a:off x="4742363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graphicFrame>
        <p:nvGraphicFramePr>
          <p:cNvPr id="21" name="Object 22">
            <a:extLst>
              <a:ext uri="{FF2B5EF4-FFF2-40B4-BE49-F238E27FC236}">
                <a16:creationId xmlns:a16="http://schemas.microsoft.com/office/drawing/2014/main" xmlns="" id="{B0660F1E-E067-41DE-8480-8CDD3F9313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8528067"/>
              </p:ext>
            </p:extLst>
          </p:nvPr>
        </p:nvGraphicFramePr>
        <p:xfrm>
          <a:off x="2692039" y="3200671"/>
          <a:ext cx="3168650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r:id="rId4" imgW="2077560" imgH="1886040" progId="">
                  <p:embed/>
                </p:oleObj>
              </mc:Choice>
              <mc:Fallback>
                <p:oleObj r:id="rId4" imgW="2077560" imgH="1886040" progId="">
                  <p:embed/>
                  <p:pic>
                    <p:nvPicPr>
                      <p:cNvPr id="40961" name="Object 22">
                        <a:extLst>
                          <a:ext uri="{FF2B5EF4-FFF2-40B4-BE49-F238E27FC236}">
                            <a16:creationId xmlns:a16="http://schemas.microsoft.com/office/drawing/2014/main" xmlns="" id="{18AE2479-5FE4-4F54-A896-8FAEAF587E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2039" y="3200671"/>
                        <a:ext cx="3168650" cy="287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23">
            <a:extLst>
              <a:ext uri="{FF2B5EF4-FFF2-40B4-BE49-F238E27FC236}">
                <a16:creationId xmlns:a16="http://schemas.microsoft.com/office/drawing/2014/main" xmlns="" id="{7EB3147C-A5BC-4AE6-96E6-78BEA0D03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68" y="1013278"/>
            <a:ext cx="9123363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</a:rPr>
              <a:t>(</a:t>
            </a:r>
            <a:r>
              <a:rPr lang="zh-CN" altLang="zh-CN" sz="2800">
                <a:latin typeface="Times New Roman" panose="02020603050405020304" pitchFamily="18" charset="0"/>
              </a:rPr>
              <a:t>3</a:t>
            </a:r>
            <a:r>
              <a:rPr lang="en-US" altLang="zh-CN" sz="2800">
                <a:latin typeface="Times New Roman" panose="02020603050405020304" pitchFamily="18" charset="0"/>
              </a:rPr>
              <a:t>)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3,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zh-CN" altLang="zh-CN" sz="2800">
                <a:latin typeface="Times New Roman" panose="02020603050405020304" pitchFamily="18" charset="0"/>
              </a:rPr>
              <a:t>1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2800">
                <a:latin typeface="Times New Roman" panose="02020603050405020304" pitchFamily="18" charset="0"/>
              </a:rPr>
              <a:t>∠</a:t>
            </a:r>
            <a:r>
              <a:rPr lang="zh-CN" altLang="zh-CN" sz="2800">
                <a:latin typeface="Times New Roman" panose="02020603050405020304" pitchFamily="18" charset="0"/>
              </a:rPr>
              <a:t>3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zh-CN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AF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被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_____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所截构成的</a:t>
            </a:r>
            <a:r>
              <a:rPr lang="zh-CN" altLang="en-US" sz="2800" u="sng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角；</a:t>
            </a:r>
          </a:p>
        </p:txBody>
      </p:sp>
      <p:sp>
        <p:nvSpPr>
          <p:cNvPr id="23" name="Rectangle 24">
            <a:extLst>
              <a:ext uri="{FF2B5EF4-FFF2-40B4-BE49-F238E27FC236}">
                <a16:creationId xmlns:a16="http://schemas.microsoft.com/office/drawing/2014/main" xmlns="" id="{6A04859E-A1F5-4016-A00A-3C0B0484F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0439" y="1091782"/>
            <a:ext cx="7302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DE</a:t>
            </a:r>
          </a:p>
        </p:txBody>
      </p:sp>
      <p:sp>
        <p:nvSpPr>
          <p:cNvPr id="24" name="Rectangle 25">
            <a:extLst>
              <a:ext uri="{FF2B5EF4-FFF2-40B4-BE49-F238E27FC236}">
                <a16:creationId xmlns:a16="http://schemas.microsoft.com/office/drawing/2014/main" xmlns="" id="{4FDA298D-9618-45D3-B0A7-9E29B2D84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0981" y="1118053"/>
            <a:ext cx="106203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内错</a:t>
            </a:r>
          </a:p>
        </p:txBody>
      </p:sp>
      <p:graphicFrame>
        <p:nvGraphicFramePr>
          <p:cNvPr id="25" name="Object 26">
            <a:extLst>
              <a:ext uri="{FF2B5EF4-FFF2-40B4-BE49-F238E27FC236}">
                <a16:creationId xmlns:a16="http://schemas.microsoft.com/office/drawing/2014/main" xmlns="" id="{3723500A-1026-414F-BF49-C95383F4ED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574880"/>
              </p:ext>
            </p:extLst>
          </p:nvPr>
        </p:nvGraphicFramePr>
        <p:xfrm>
          <a:off x="3777889" y="4019821"/>
          <a:ext cx="773113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r:id="rId6" imgW="990450" imgH="1457201" progId="">
                  <p:embed/>
                </p:oleObj>
              </mc:Choice>
              <mc:Fallback>
                <p:oleObj r:id="rId6" imgW="990450" imgH="1457201" progId="">
                  <p:embed/>
                  <p:pic>
                    <p:nvPicPr>
                      <p:cNvPr id="22543" name="Object 26">
                        <a:extLst>
                          <a:ext uri="{FF2B5EF4-FFF2-40B4-BE49-F238E27FC236}">
                            <a16:creationId xmlns:a16="http://schemas.microsoft.com/office/drawing/2014/main" xmlns="" id="{268B0A85-9FFC-4AE3-9E59-6B9E6E577A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7889" y="4019821"/>
                        <a:ext cx="773113" cy="113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7">
            <a:extLst>
              <a:ext uri="{FF2B5EF4-FFF2-40B4-BE49-F238E27FC236}">
                <a16:creationId xmlns:a16="http://schemas.microsoft.com/office/drawing/2014/main" xmlns="" id="{F4FADAEF-A5E3-49C5-BA64-979CFA199D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2300790"/>
              </p:ext>
            </p:extLst>
          </p:nvPr>
        </p:nvGraphicFramePr>
        <p:xfrm>
          <a:off x="6200414" y="3102246"/>
          <a:ext cx="3168650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r:id="rId8" imgW="2077560" imgH="1886040" progId="">
                  <p:embed/>
                </p:oleObj>
              </mc:Choice>
              <mc:Fallback>
                <p:oleObj r:id="rId8" imgW="2077560" imgH="1886040" progId="">
                  <p:embed/>
                  <p:pic>
                    <p:nvPicPr>
                      <p:cNvPr id="40966" name="Object 27">
                        <a:extLst>
                          <a:ext uri="{FF2B5EF4-FFF2-40B4-BE49-F238E27FC236}">
                            <a16:creationId xmlns:a16="http://schemas.microsoft.com/office/drawing/2014/main" xmlns="" id="{D7A738F1-6BD1-4FBC-BFE6-8842C2135C5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0414" y="3102246"/>
                        <a:ext cx="3168650" cy="287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28">
            <a:extLst>
              <a:ext uri="{FF2B5EF4-FFF2-40B4-BE49-F238E27FC236}">
                <a16:creationId xmlns:a16="http://schemas.microsoft.com/office/drawing/2014/main" xmlns="" id="{381DE06D-4B98-40F1-AE63-AD5AF3C2C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118" y="2189616"/>
            <a:ext cx="885666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(</a:t>
            </a:r>
            <a:r>
              <a:rPr lang="zh-CN" altLang="zh-CN" sz="2800">
                <a:latin typeface="Times New Roman" panose="02020603050405020304" pitchFamily="18" charset="0"/>
              </a:rPr>
              <a:t>4</a:t>
            </a:r>
            <a:r>
              <a:rPr lang="en-US" altLang="zh-CN" sz="2800">
                <a:latin typeface="Times New Roman" panose="02020603050405020304" pitchFamily="18" charset="0"/>
              </a:rPr>
              <a:t>)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4,</a:t>
            </a:r>
            <a:r>
              <a:rPr lang="zh-CN" altLang="en-US" sz="2800">
                <a:latin typeface="Times New Roman" panose="02020603050405020304" pitchFamily="18" charset="0"/>
              </a:rPr>
              <a:t>∠</a:t>
            </a:r>
            <a:r>
              <a:rPr lang="zh-CN" altLang="zh-CN" sz="2800">
                <a:latin typeface="Times New Roman" panose="02020603050405020304" pitchFamily="18" charset="0"/>
              </a:rPr>
              <a:t>2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2800">
                <a:latin typeface="Times New Roman" panose="02020603050405020304" pitchFamily="18" charset="0"/>
              </a:rPr>
              <a:t>∠</a:t>
            </a:r>
            <a:r>
              <a:rPr lang="zh-CN" altLang="zh-CN" sz="2800">
                <a:latin typeface="Times New Roman" panose="02020603050405020304" pitchFamily="18" charset="0"/>
              </a:rPr>
              <a:t>4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zh-CN" altLang="en-US" sz="2800" u="sng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en-US" sz="2800" u="sng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被</a:t>
            </a:r>
            <a:r>
              <a:rPr lang="zh-CN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所截构成的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____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角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28" name="Rectangle 29">
            <a:extLst>
              <a:ext uri="{FF2B5EF4-FFF2-40B4-BE49-F238E27FC236}">
                <a16:creationId xmlns:a16="http://schemas.microsoft.com/office/drawing/2014/main" xmlns="" id="{247C34F9-2A35-482F-A0B0-94452E6B5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5218" y="2326141"/>
            <a:ext cx="7762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zh-CN" sz="2800" i="1">
                <a:solidFill>
                  <a:srgbClr val="FF0000"/>
                </a:solidFill>
                <a:latin typeface="Times New Roman" panose="02020603050405020304" pitchFamily="18" charset="0"/>
              </a:rPr>
              <a:t>AB</a:t>
            </a:r>
          </a:p>
        </p:txBody>
      </p:sp>
      <p:sp>
        <p:nvSpPr>
          <p:cNvPr id="29" name="Rectangle 30">
            <a:extLst>
              <a:ext uri="{FF2B5EF4-FFF2-40B4-BE49-F238E27FC236}">
                <a16:creationId xmlns:a16="http://schemas.microsoft.com/office/drawing/2014/main" xmlns="" id="{BC3ED91E-E6C8-483B-A1BF-3B33D6E65D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1368" y="2326141"/>
            <a:ext cx="6175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zh-CN" sz="2800" i="1">
                <a:solidFill>
                  <a:srgbClr val="FF0000"/>
                </a:solidFill>
                <a:latin typeface="Times New Roman" panose="02020603050405020304" pitchFamily="18" charset="0"/>
              </a:rPr>
              <a:t>AF</a:t>
            </a:r>
          </a:p>
        </p:txBody>
      </p:sp>
      <p:sp>
        <p:nvSpPr>
          <p:cNvPr id="30" name="Rectangle 31">
            <a:extLst>
              <a:ext uri="{FF2B5EF4-FFF2-40B4-BE49-F238E27FC236}">
                <a16:creationId xmlns:a16="http://schemas.microsoft.com/office/drawing/2014/main" xmlns="" id="{2A91EA84-568B-4105-A4A7-62E9F409A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7143" y="2326141"/>
            <a:ext cx="895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同位</a:t>
            </a:r>
          </a:p>
        </p:txBody>
      </p:sp>
      <p:graphicFrame>
        <p:nvGraphicFramePr>
          <p:cNvPr id="31" name="Object 32">
            <a:extLst>
              <a:ext uri="{FF2B5EF4-FFF2-40B4-BE49-F238E27FC236}">
                <a16:creationId xmlns:a16="http://schemas.microsoft.com/office/drawing/2014/main" xmlns="" id="{B7E446B7-AAD9-4BE0-B529-F281F014D6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062110"/>
              </p:ext>
            </p:extLst>
          </p:nvPr>
        </p:nvGraphicFramePr>
        <p:xfrm>
          <a:off x="6487752" y="4831033"/>
          <a:ext cx="230505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r:id="rId9" imgW="3061800" imgH="947520" progId="">
                  <p:embed/>
                </p:oleObj>
              </mc:Choice>
              <mc:Fallback>
                <p:oleObj r:id="rId9" imgW="3061800" imgH="947520" progId="">
                  <p:embed/>
                  <p:pic>
                    <p:nvPicPr>
                      <p:cNvPr id="22549" name="Object 32">
                        <a:extLst>
                          <a:ext uri="{FF2B5EF4-FFF2-40B4-BE49-F238E27FC236}">
                            <a16:creationId xmlns:a16="http://schemas.microsoft.com/office/drawing/2014/main" xmlns="" id="{9C5240D6-B8D6-4F34-95E0-F7056E2DB69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7752" y="4831033"/>
                        <a:ext cx="230505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文本框 1">
            <a:extLst>
              <a:ext uri="{FF2B5EF4-FFF2-40B4-BE49-F238E27FC236}">
                <a16:creationId xmlns:a16="http://schemas.microsoft.com/office/drawing/2014/main" xmlns="" id="{6D07F3B2-0B1F-438B-BC6C-E872ADDFA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7889" y="5978796"/>
            <a:ext cx="641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图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3</a:t>
            </a:r>
          </a:p>
        </p:txBody>
      </p:sp>
      <p:sp>
        <p:nvSpPr>
          <p:cNvPr id="33" name="文本框 2">
            <a:extLst>
              <a:ext uri="{FF2B5EF4-FFF2-40B4-BE49-F238E27FC236}">
                <a16:creationId xmlns:a16="http://schemas.microsoft.com/office/drawing/2014/main" xmlns="" id="{50BED028-6336-451E-A9D5-4301A9F2E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3264" y="5978796"/>
            <a:ext cx="641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图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8903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 bldLvl="0" animBg="1"/>
      <p:bldP spid="28" grpId="0" bldLvl="0" animBg="1"/>
      <p:bldP spid="29" grpId="0" bldLvl="0" animBg="1"/>
      <p:bldP spid="30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AABB29B-95DE-4C6D-84F8-7481584AB308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graphicFrame>
        <p:nvGraphicFramePr>
          <p:cNvPr id="30" name="表格 29">
            <a:extLst>
              <a:ext uri="{FF2B5EF4-FFF2-40B4-BE49-F238E27FC236}">
                <a16:creationId xmlns:a16="http://schemas.microsoft.com/office/drawing/2014/main" xmlns="" id="{0B0B402B-B42D-4F0E-A68B-9D309EB641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61209"/>
              </p:ext>
            </p:extLst>
          </p:nvPr>
        </p:nvGraphicFramePr>
        <p:xfrm>
          <a:off x="439180" y="993501"/>
          <a:ext cx="11313640" cy="4451723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20575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406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980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490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46828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62688">
                <a:tc rowSpan="2">
                  <a:txBody>
                    <a:bodyPr/>
                    <a:lstStyle/>
                    <a:p>
                      <a:pPr algn="ctr"/>
                      <a:endParaRPr lang="zh-CN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相同点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不同点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2904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1.</a:t>
                      </a:r>
                      <a:r>
                        <a:rPr lang="zh-CN" altLang="en-US" sz="2800" b="1" dirty="0">
                          <a:solidFill>
                            <a:srgbClr val="0000CC"/>
                          </a:solidFill>
                        </a:rPr>
                        <a:t>两个角都无公共顶点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.</a:t>
                      </a:r>
                    </a:p>
                    <a:p>
                      <a:pPr algn="l"/>
                      <a:endParaRPr lang="en-US" altLang="zh-CN" sz="2800" b="1" dirty="0">
                        <a:solidFill>
                          <a:srgbClr val="0000CC"/>
                        </a:solidFill>
                      </a:endParaRPr>
                    </a:p>
                    <a:p>
                      <a:pPr algn="l"/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2.</a:t>
                      </a:r>
                      <a:r>
                        <a:rPr lang="zh-CN" altLang="en-US" sz="2800" b="1" dirty="0">
                          <a:solidFill>
                            <a:srgbClr val="0000CC"/>
                          </a:solidFill>
                        </a:rPr>
                        <a:t>都是有三条线组成的两个角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.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被截直线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/>
                        <a:t>截线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结构特征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8837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同位角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0000CC"/>
                          </a:solidFill>
                        </a:rPr>
                        <a:t>同方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0000CC"/>
                          </a:solidFill>
                        </a:rPr>
                        <a:t>同侧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F</a:t>
                      </a:r>
                      <a:r>
                        <a:rPr lang="zh-CN" altLang="en-US" sz="2800" b="1" dirty="0">
                          <a:solidFill>
                            <a:srgbClr val="0000CC"/>
                          </a:solidFill>
                        </a:rPr>
                        <a:t>（或倒置）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8110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内错角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0000CC"/>
                          </a:solidFill>
                        </a:rPr>
                        <a:t>之间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0000CC"/>
                          </a:solidFill>
                        </a:rPr>
                        <a:t>两侧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Z</a:t>
                      </a:r>
                      <a:r>
                        <a:rPr lang="zh-CN" altLang="en-US" sz="2800" b="1" dirty="0">
                          <a:solidFill>
                            <a:srgbClr val="0000CC"/>
                          </a:solidFill>
                        </a:rPr>
                        <a:t>（或反置）</a:t>
                      </a:r>
                    </a:p>
                    <a:p>
                      <a:pPr algn="ctr"/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2665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同旁内角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0000CC"/>
                          </a:solidFill>
                        </a:rPr>
                        <a:t>之间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0000CC"/>
                          </a:solidFill>
                        </a:rPr>
                        <a:t>同旁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U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1E056D38-6F1E-4B60-8EA4-4A3F40C876DF}"/>
              </a:ext>
            </a:extLst>
          </p:cNvPr>
          <p:cNvSpPr/>
          <p:nvPr/>
        </p:nvSpPr>
        <p:spPr>
          <a:xfrm>
            <a:off x="3216597" y="5620822"/>
            <a:ext cx="53903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方法：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分离图形</a:t>
            </a:r>
          </a:p>
        </p:txBody>
      </p:sp>
    </p:spTree>
    <p:extLst>
      <p:ext uri="{BB962C8B-B14F-4D97-AF65-F5344CB8AC3E}">
        <p14:creationId xmlns:p14="http://schemas.microsoft.com/office/powerpoint/2010/main" val="340410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518A522F-0DD7-4931-B532-552E83E2299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302FE08-0871-4865-9D41-00420280E63A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8ED41F53-FC96-43E2-8BD1-D40AD3AF6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xmlns="" id="{2A3699B9-CE3F-4877-958B-534FC65BDAE1}"/>
              </a:ext>
            </a:extLst>
          </p:cNvPr>
          <p:cNvSpPr txBox="1"/>
          <p:nvPr/>
        </p:nvSpPr>
        <p:spPr>
          <a:xfrm>
            <a:off x="1554044" y="1563638"/>
            <a:ext cx="9077591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同位角、内错角、同旁内角的定义？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42967092-4447-4E64-B2A5-15AC726C8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xmlns="" id="{948280AB-02FC-4C5F-8851-B2A6D3F0A0E0}"/>
              </a:ext>
            </a:extLst>
          </p:cNvPr>
          <p:cNvSpPr txBox="1"/>
          <p:nvPr/>
        </p:nvSpPr>
        <p:spPr>
          <a:xfrm>
            <a:off x="1560364" y="2715823"/>
            <a:ext cx="10440292" cy="1461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通过比较、观察，掌握三类角的特征；能正确识别图形中的同位角、内错角、同旁内角？</a:t>
            </a:r>
          </a:p>
        </p:txBody>
      </p:sp>
    </p:spTree>
    <p:extLst>
      <p:ext uri="{BB962C8B-B14F-4D97-AF65-F5344CB8AC3E}">
        <p14:creationId xmlns:p14="http://schemas.microsoft.com/office/powerpoint/2010/main" val="3231539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913D0EA-4663-449C-9F33-6B2E005D119C}"/>
              </a:ext>
            </a:extLst>
          </p:cNvPr>
          <p:cNvSpPr/>
          <p:nvPr/>
        </p:nvSpPr>
        <p:spPr>
          <a:xfrm>
            <a:off x="479376" y="889132"/>
            <a:ext cx="770915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如图，用几何语言应该怎样描述呢？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xmlns="" id="{1828A1E5-3022-4D7C-9630-052B8DA2E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36" y="2504859"/>
            <a:ext cx="3359108" cy="343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>
            <a:extLst>
              <a:ext uri="{FF2B5EF4-FFF2-40B4-BE49-F238E27FC236}">
                <a16:creationId xmlns:a16="http://schemas.microsoft.com/office/drawing/2014/main" xmlns="" id="{F95B51C7-8593-4390-B1FD-4BE32A8B5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2473109"/>
            <a:ext cx="3735492" cy="381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4FBEDD7-0855-4E08-AFA8-5A77A299C0A8}"/>
              </a:ext>
            </a:extLst>
          </p:cNvPr>
          <p:cNvSpPr/>
          <p:nvPr/>
        </p:nvSpPr>
        <p:spPr>
          <a:xfrm>
            <a:off x="5686872" y="1918062"/>
            <a:ext cx="5042535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直线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、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被直线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所截</a:t>
            </a:r>
          </a:p>
        </p:txBody>
      </p:sp>
      <p:sp>
        <p:nvSpPr>
          <p:cNvPr id="20" name="圆角矩形标注 14">
            <a:extLst>
              <a:ext uri="{FF2B5EF4-FFF2-40B4-BE49-F238E27FC236}">
                <a16:creationId xmlns:a16="http://schemas.microsoft.com/office/drawing/2014/main" xmlns="" id="{2D576F98-2544-4A5E-9534-D82BCD3C08B0}"/>
              </a:ext>
            </a:extLst>
          </p:cNvPr>
          <p:cNvSpPr/>
          <p:nvPr/>
        </p:nvSpPr>
        <p:spPr>
          <a:xfrm>
            <a:off x="4390728" y="5296177"/>
            <a:ext cx="1296144" cy="648072"/>
          </a:xfrm>
          <a:prstGeom prst="wedgeRoundRectCallout">
            <a:avLst>
              <a:gd name="adj1" fmla="val -61006"/>
              <a:gd name="adj2" fmla="val -176578"/>
              <a:gd name="adj3" fmla="val 16667"/>
            </a:avLst>
          </a:prstGeom>
          <a:ln w="28575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被截直线</a:t>
            </a:r>
          </a:p>
        </p:txBody>
      </p:sp>
      <p:sp>
        <p:nvSpPr>
          <p:cNvPr id="21" name="圆角矩形标注 125">
            <a:extLst>
              <a:ext uri="{FF2B5EF4-FFF2-40B4-BE49-F238E27FC236}">
                <a16:creationId xmlns:a16="http://schemas.microsoft.com/office/drawing/2014/main" xmlns="" id="{68640A3E-491A-42C7-AC34-33382ABEF9FD}"/>
              </a:ext>
            </a:extLst>
          </p:cNvPr>
          <p:cNvSpPr/>
          <p:nvPr/>
        </p:nvSpPr>
        <p:spPr>
          <a:xfrm>
            <a:off x="1150368" y="1799225"/>
            <a:ext cx="1043498" cy="648072"/>
          </a:xfrm>
          <a:prstGeom prst="wedgeRoundRectCallout">
            <a:avLst>
              <a:gd name="adj1" fmla="val 54614"/>
              <a:gd name="adj2" fmla="val 131088"/>
              <a:gd name="adj3" fmla="val 16667"/>
            </a:avLst>
          </a:prstGeom>
          <a:ln w="28575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截 线</a:t>
            </a:r>
          </a:p>
        </p:txBody>
      </p:sp>
      <p:sp>
        <p:nvSpPr>
          <p:cNvPr id="22" name="饼形 17">
            <a:extLst>
              <a:ext uri="{FF2B5EF4-FFF2-40B4-BE49-F238E27FC236}">
                <a16:creationId xmlns:a16="http://schemas.microsoft.com/office/drawing/2014/main" xmlns="" id="{5D013567-FDE9-4681-AB45-69544523F9AA}"/>
              </a:ext>
            </a:extLst>
          </p:cNvPr>
          <p:cNvSpPr/>
          <p:nvPr/>
        </p:nvSpPr>
        <p:spPr>
          <a:xfrm>
            <a:off x="2164830" y="3254181"/>
            <a:ext cx="963662" cy="942224"/>
          </a:xfrm>
          <a:prstGeom prst="pie">
            <a:avLst>
              <a:gd name="adj1" fmla="val 15686524"/>
              <a:gd name="adj2" fmla="val 319755"/>
            </a:avLst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3" name="饼形 127">
            <a:extLst>
              <a:ext uri="{FF2B5EF4-FFF2-40B4-BE49-F238E27FC236}">
                <a16:creationId xmlns:a16="http://schemas.microsoft.com/office/drawing/2014/main" xmlns="" id="{5E85E73C-B1FC-4D4D-8501-B203B6CB264F}"/>
              </a:ext>
            </a:extLst>
          </p:cNvPr>
          <p:cNvSpPr/>
          <p:nvPr/>
        </p:nvSpPr>
        <p:spPr>
          <a:xfrm rot="10800000">
            <a:off x="2158480" y="3265076"/>
            <a:ext cx="963662" cy="942224"/>
          </a:xfrm>
          <a:prstGeom prst="pie">
            <a:avLst>
              <a:gd name="adj1" fmla="val 15686524"/>
              <a:gd name="adj2" fmla="val 263325"/>
            </a:avLst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饼形 128">
            <a:extLst>
              <a:ext uri="{FF2B5EF4-FFF2-40B4-BE49-F238E27FC236}">
                <a16:creationId xmlns:a16="http://schemas.microsoft.com/office/drawing/2014/main" xmlns="" id="{C836D9A6-632D-4FDA-8F58-D5A1AD60D570}"/>
              </a:ext>
            </a:extLst>
          </p:cNvPr>
          <p:cNvSpPr/>
          <p:nvPr/>
        </p:nvSpPr>
        <p:spPr>
          <a:xfrm>
            <a:off x="2156878" y="3257959"/>
            <a:ext cx="963662" cy="942224"/>
          </a:xfrm>
          <a:prstGeom prst="pie">
            <a:avLst>
              <a:gd name="adj1" fmla="val 11003384"/>
              <a:gd name="adj2" fmla="val 15677258"/>
            </a:avLst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32369E77-F0AB-48FB-BBCF-E0A8760C936D}"/>
              </a:ext>
            </a:extLst>
          </p:cNvPr>
          <p:cNvSpPr/>
          <p:nvPr/>
        </p:nvSpPr>
        <p:spPr>
          <a:xfrm>
            <a:off x="5512947" y="3319255"/>
            <a:ext cx="53903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50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“三线八角”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3CB87F56-967B-4145-B748-712BF61DD12E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360493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0" grpId="1" animBg="1"/>
      <p:bldP spid="21" grpId="0" animBg="1"/>
      <p:bldP spid="21" grpId="1" animBg="1"/>
      <p:bldP spid="22" grpId="0" animBg="1"/>
      <p:bldP spid="23" grpId="0" animBg="1"/>
      <p:bldP spid="24" grpId="0" animBg="1"/>
      <p:bldP spid="24" grpId="1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>
            <a:extLst>
              <a:ext uri="{FF2B5EF4-FFF2-40B4-BE49-F238E27FC236}">
                <a16:creationId xmlns:a16="http://schemas.microsoft.com/office/drawing/2014/main" xmlns="" id="{3BF1935C-B3BE-423B-8246-B9507CCB3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1702092"/>
            <a:ext cx="3735492" cy="381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任意多边形 60">
            <a:extLst>
              <a:ext uri="{FF2B5EF4-FFF2-40B4-BE49-F238E27FC236}">
                <a16:creationId xmlns:a16="http://schemas.microsoft.com/office/drawing/2014/main" xmlns="" id="{094E739F-D9D1-43E6-A892-6DB5DB063817}"/>
              </a:ext>
            </a:extLst>
          </p:cNvPr>
          <p:cNvSpPr/>
          <p:nvPr/>
        </p:nvSpPr>
        <p:spPr>
          <a:xfrm>
            <a:off x="386284" y="3353858"/>
            <a:ext cx="3143250" cy="1371600"/>
          </a:xfrm>
          <a:custGeom>
            <a:avLst/>
            <a:gdLst>
              <a:gd name="connsiteX0" fmla="*/ 50800 w 3143250"/>
              <a:gd name="connsiteY0" fmla="*/ 1371600 h 1371600"/>
              <a:gd name="connsiteX1" fmla="*/ 3143250 w 3143250"/>
              <a:gd name="connsiteY1" fmla="*/ 1092200 h 1371600"/>
              <a:gd name="connsiteX2" fmla="*/ 3041650 w 3143250"/>
              <a:gd name="connsiteY2" fmla="*/ 0 h 1371600"/>
              <a:gd name="connsiteX3" fmla="*/ 0 w 3143250"/>
              <a:gd name="connsiteY3" fmla="*/ 152400 h 1371600"/>
              <a:gd name="connsiteX4" fmla="*/ 50800 w 3143250"/>
              <a:gd name="connsiteY4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1371600">
                <a:moveTo>
                  <a:pt x="50800" y="1371600"/>
                </a:moveTo>
                <a:lnTo>
                  <a:pt x="3143250" y="1092200"/>
                </a:lnTo>
                <a:lnTo>
                  <a:pt x="3041650" y="0"/>
                </a:lnTo>
                <a:lnTo>
                  <a:pt x="0" y="152400"/>
                </a:lnTo>
                <a:lnTo>
                  <a:pt x="50800" y="1371600"/>
                </a:lnTo>
                <a:close/>
              </a:path>
            </a:pathLst>
          </a:custGeom>
          <a:solidFill>
            <a:srgbClr val="0000CC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61">
            <a:extLst>
              <a:ext uri="{FF2B5EF4-FFF2-40B4-BE49-F238E27FC236}">
                <a16:creationId xmlns:a16="http://schemas.microsoft.com/office/drawing/2014/main" xmlns="" id="{B14E3B1B-9C99-411F-B559-B14172CBC5E3}"/>
              </a:ext>
            </a:extLst>
          </p:cNvPr>
          <p:cNvSpPr/>
          <p:nvPr/>
        </p:nvSpPr>
        <p:spPr>
          <a:xfrm>
            <a:off x="525984" y="1664758"/>
            <a:ext cx="2870200" cy="1397000"/>
          </a:xfrm>
          <a:custGeom>
            <a:avLst/>
            <a:gdLst>
              <a:gd name="connsiteX0" fmla="*/ 0 w 2870200"/>
              <a:gd name="connsiteY0" fmla="*/ 1219200 h 1397000"/>
              <a:gd name="connsiteX1" fmla="*/ 2870200 w 2870200"/>
              <a:gd name="connsiteY1" fmla="*/ 1397000 h 1397000"/>
              <a:gd name="connsiteX2" fmla="*/ 2863850 w 2870200"/>
              <a:gd name="connsiteY2" fmla="*/ 63500 h 1397000"/>
              <a:gd name="connsiteX3" fmla="*/ 25400 w 2870200"/>
              <a:gd name="connsiteY3" fmla="*/ 0 h 1397000"/>
              <a:gd name="connsiteX4" fmla="*/ 0 w 2870200"/>
              <a:gd name="connsiteY4" fmla="*/ 1219200 h 139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200" h="1397000">
                <a:moveTo>
                  <a:pt x="0" y="1219200"/>
                </a:moveTo>
                <a:lnTo>
                  <a:pt x="2870200" y="1397000"/>
                </a:lnTo>
                <a:cubicBezTo>
                  <a:pt x="2868083" y="952500"/>
                  <a:pt x="2865967" y="508000"/>
                  <a:pt x="2863850" y="63500"/>
                </a:cubicBezTo>
                <a:lnTo>
                  <a:pt x="25400" y="0"/>
                </a:lnTo>
                <a:lnTo>
                  <a:pt x="0" y="1219200"/>
                </a:lnTo>
                <a:close/>
              </a:path>
            </a:pathLst>
          </a:custGeom>
          <a:solidFill>
            <a:srgbClr val="0000CC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62">
            <a:extLst>
              <a:ext uri="{FF2B5EF4-FFF2-40B4-BE49-F238E27FC236}">
                <a16:creationId xmlns:a16="http://schemas.microsoft.com/office/drawing/2014/main" xmlns="" id="{B3E3D908-7728-4254-B50B-E909A95DD461}"/>
              </a:ext>
            </a:extLst>
          </p:cNvPr>
          <p:cNvSpPr/>
          <p:nvPr/>
        </p:nvSpPr>
        <p:spPr>
          <a:xfrm>
            <a:off x="1865834" y="1563158"/>
            <a:ext cx="1835150" cy="3911600"/>
          </a:xfrm>
          <a:custGeom>
            <a:avLst/>
            <a:gdLst>
              <a:gd name="connsiteX0" fmla="*/ 0 w 1835150"/>
              <a:gd name="connsiteY0" fmla="*/ 127000 h 3911600"/>
              <a:gd name="connsiteX1" fmla="*/ 577850 w 1835150"/>
              <a:gd name="connsiteY1" fmla="*/ 3911600 h 3911600"/>
              <a:gd name="connsiteX2" fmla="*/ 1835150 w 1835150"/>
              <a:gd name="connsiteY2" fmla="*/ 3721100 h 3911600"/>
              <a:gd name="connsiteX3" fmla="*/ 1276350 w 1835150"/>
              <a:gd name="connsiteY3" fmla="*/ 0 h 3911600"/>
              <a:gd name="connsiteX4" fmla="*/ 0 w 1835150"/>
              <a:gd name="connsiteY4" fmla="*/ 127000 h 391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5150" h="3911600">
                <a:moveTo>
                  <a:pt x="0" y="127000"/>
                </a:moveTo>
                <a:lnTo>
                  <a:pt x="577850" y="3911600"/>
                </a:lnTo>
                <a:lnTo>
                  <a:pt x="1835150" y="3721100"/>
                </a:lnTo>
                <a:lnTo>
                  <a:pt x="1276350" y="0"/>
                </a:lnTo>
                <a:lnTo>
                  <a:pt x="0" y="127000"/>
                </a:lnTo>
                <a:close/>
              </a:path>
            </a:pathLst>
          </a:custGeom>
          <a:solidFill>
            <a:srgbClr val="0000CC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xmlns="" id="{CF6B2536-218B-4ACC-BA2E-71EDAFF85ED9}"/>
              </a:ext>
            </a:extLst>
          </p:cNvPr>
          <p:cNvSpPr txBox="1"/>
          <p:nvPr/>
        </p:nvSpPr>
        <p:spPr>
          <a:xfrm>
            <a:off x="3282696" y="1258817"/>
            <a:ext cx="213302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和∠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5</a:t>
            </a:r>
            <a:endParaRPr lang="zh-CN" altLang="en-US" sz="36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TextBox 64">
            <a:extLst>
              <a:ext uri="{FF2B5EF4-FFF2-40B4-BE49-F238E27FC236}">
                <a16:creationId xmlns:a16="http://schemas.microsoft.com/office/drawing/2014/main" xmlns="" id="{1137F559-D96F-4FE1-B2D7-99B45065063E}"/>
              </a:ext>
            </a:extLst>
          </p:cNvPr>
          <p:cNvSpPr txBox="1"/>
          <p:nvPr/>
        </p:nvSpPr>
        <p:spPr>
          <a:xfrm>
            <a:off x="5232295" y="1235918"/>
            <a:ext cx="6456040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在被截直线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同一方向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</a:p>
        </p:txBody>
      </p:sp>
      <p:sp>
        <p:nvSpPr>
          <p:cNvPr id="22" name="TextBox 65">
            <a:extLst>
              <a:ext uri="{FF2B5EF4-FFF2-40B4-BE49-F238E27FC236}">
                <a16:creationId xmlns:a16="http://schemas.microsoft.com/office/drawing/2014/main" xmlns="" id="{74CC16D4-93AB-4BAF-A5C9-63DA377BFED2}"/>
              </a:ext>
            </a:extLst>
          </p:cNvPr>
          <p:cNvSpPr txBox="1"/>
          <p:nvPr/>
        </p:nvSpPr>
        <p:spPr>
          <a:xfrm>
            <a:off x="9624392" y="1235918"/>
            <a:ext cx="2727730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在截线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同侧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FD2F00B1-7B07-4281-AA9F-25305750631D}"/>
              </a:ext>
            </a:extLst>
          </p:cNvPr>
          <p:cNvSpPr/>
          <p:nvPr/>
        </p:nvSpPr>
        <p:spPr>
          <a:xfrm>
            <a:off x="6561120" y="2807893"/>
            <a:ext cx="2271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905">
                  <a:solidFill>
                    <a:schemeClr val="tx1"/>
                  </a:solidFill>
                </a:ln>
                <a:solidFill>
                  <a:srgbClr val="0000CC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同位角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42DCE202-4E2B-4224-84B2-E6C0CD035309}"/>
              </a:ext>
            </a:extLst>
          </p:cNvPr>
          <p:cNvSpPr/>
          <p:nvPr/>
        </p:nvSpPr>
        <p:spPr>
          <a:xfrm>
            <a:off x="4791766" y="4105790"/>
            <a:ext cx="53903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特征：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同方同侧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DA160685-6FA1-4A1B-AA68-667958B91041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15656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20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xmlns="" id="{CE3B93DB-15B1-4CCF-A1A3-1E0DC5439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84" y="1402584"/>
            <a:ext cx="3735492" cy="381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>
            <a:extLst>
              <a:ext uri="{FF2B5EF4-FFF2-40B4-BE49-F238E27FC236}">
                <a16:creationId xmlns:a16="http://schemas.microsoft.com/office/drawing/2014/main" xmlns="" id="{874C813E-F2F5-4EBE-8089-7947452FE275}"/>
              </a:ext>
            </a:extLst>
          </p:cNvPr>
          <p:cNvSpPr txBox="1"/>
          <p:nvPr/>
        </p:nvSpPr>
        <p:spPr>
          <a:xfrm>
            <a:off x="4042455" y="1322121"/>
            <a:ext cx="223224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和∠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5</a:t>
            </a:r>
            <a:endParaRPr lang="zh-CN" altLang="en-US" sz="36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TextBox 64">
            <a:extLst>
              <a:ext uri="{FF2B5EF4-FFF2-40B4-BE49-F238E27FC236}">
                <a16:creationId xmlns:a16="http://schemas.microsoft.com/office/drawing/2014/main" xmlns="" id="{FE112847-DF4D-44FE-83A2-BB668D2318B2}"/>
              </a:ext>
            </a:extLst>
          </p:cNvPr>
          <p:cNvSpPr txBox="1"/>
          <p:nvPr/>
        </p:nvSpPr>
        <p:spPr>
          <a:xfrm>
            <a:off x="5981800" y="1323722"/>
            <a:ext cx="446449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在被截直线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之间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</a:p>
        </p:txBody>
      </p:sp>
      <p:sp>
        <p:nvSpPr>
          <p:cNvPr id="21" name="TextBox 65">
            <a:extLst>
              <a:ext uri="{FF2B5EF4-FFF2-40B4-BE49-F238E27FC236}">
                <a16:creationId xmlns:a16="http://schemas.microsoft.com/office/drawing/2014/main" xmlns="" id="{ECCF161F-BAFF-44A5-8A9E-2AFFB939197B}"/>
              </a:ext>
            </a:extLst>
          </p:cNvPr>
          <p:cNvSpPr txBox="1"/>
          <p:nvPr/>
        </p:nvSpPr>
        <p:spPr>
          <a:xfrm>
            <a:off x="9424684" y="1321878"/>
            <a:ext cx="2869892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在截线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两侧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0B8D8C2C-43EF-4EB4-8027-509CF19BEE49}"/>
              </a:ext>
            </a:extLst>
          </p:cNvPr>
          <p:cNvSpPr/>
          <p:nvPr/>
        </p:nvSpPr>
        <p:spPr>
          <a:xfrm>
            <a:off x="6744072" y="2342185"/>
            <a:ext cx="2271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905">
                  <a:solidFill>
                    <a:schemeClr val="tx1"/>
                  </a:solidFill>
                </a:ln>
                <a:solidFill>
                  <a:srgbClr val="0000CC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内错角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9A6F2C23-2203-4F6A-A57D-34C02D99E897}"/>
              </a:ext>
            </a:extLst>
          </p:cNvPr>
          <p:cNvSpPr/>
          <p:nvPr/>
        </p:nvSpPr>
        <p:spPr>
          <a:xfrm>
            <a:off x="5015880" y="3822139"/>
            <a:ext cx="53903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特征：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之间两侧</a:t>
            </a:r>
          </a:p>
        </p:txBody>
      </p:sp>
      <p:sp>
        <p:nvSpPr>
          <p:cNvPr id="24" name="任意多边形 2">
            <a:extLst>
              <a:ext uri="{FF2B5EF4-FFF2-40B4-BE49-F238E27FC236}">
                <a16:creationId xmlns:a16="http://schemas.microsoft.com/office/drawing/2014/main" xmlns="" id="{B7553AA5-C9C5-4287-BAF5-92CA5A301AFE}"/>
              </a:ext>
            </a:extLst>
          </p:cNvPr>
          <p:cNvSpPr/>
          <p:nvPr/>
        </p:nvSpPr>
        <p:spPr>
          <a:xfrm>
            <a:off x="479916" y="2552700"/>
            <a:ext cx="3111500" cy="1841500"/>
          </a:xfrm>
          <a:custGeom>
            <a:avLst/>
            <a:gdLst>
              <a:gd name="connsiteX0" fmla="*/ 88900 w 3111500"/>
              <a:gd name="connsiteY0" fmla="*/ 0 h 1841500"/>
              <a:gd name="connsiteX1" fmla="*/ 0 w 3111500"/>
              <a:gd name="connsiteY1" fmla="*/ 1841500 h 1841500"/>
              <a:gd name="connsiteX2" fmla="*/ 3111500 w 3111500"/>
              <a:gd name="connsiteY2" fmla="*/ 1562100 h 1841500"/>
              <a:gd name="connsiteX3" fmla="*/ 2997200 w 3111500"/>
              <a:gd name="connsiteY3" fmla="*/ 177800 h 1841500"/>
              <a:gd name="connsiteX4" fmla="*/ 88900 w 3111500"/>
              <a:gd name="connsiteY4" fmla="*/ 0 h 184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11500" h="1841500">
                <a:moveTo>
                  <a:pt x="88900" y="0"/>
                </a:moveTo>
                <a:lnTo>
                  <a:pt x="0" y="1841500"/>
                </a:lnTo>
                <a:lnTo>
                  <a:pt x="3111500" y="1562100"/>
                </a:lnTo>
                <a:lnTo>
                  <a:pt x="2997200" y="177800"/>
                </a:lnTo>
                <a:lnTo>
                  <a:pt x="88900" y="0"/>
                </a:lnTo>
                <a:close/>
              </a:path>
            </a:pathLst>
          </a:custGeom>
          <a:solidFill>
            <a:srgbClr val="0070C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5">
            <a:extLst>
              <a:ext uri="{FF2B5EF4-FFF2-40B4-BE49-F238E27FC236}">
                <a16:creationId xmlns:a16="http://schemas.microsoft.com/office/drawing/2014/main" xmlns="" id="{B21F6345-0BA5-4D54-9AB6-97DA52AA2681}"/>
              </a:ext>
            </a:extLst>
          </p:cNvPr>
          <p:cNvSpPr/>
          <p:nvPr/>
        </p:nvSpPr>
        <p:spPr>
          <a:xfrm>
            <a:off x="530716" y="2552700"/>
            <a:ext cx="1714500" cy="863600"/>
          </a:xfrm>
          <a:custGeom>
            <a:avLst/>
            <a:gdLst>
              <a:gd name="connsiteX0" fmla="*/ 63500 w 1714500"/>
              <a:gd name="connsiteY0" fmla="*/ 0 h 863600"/>
              <a:gd name="connsiteX1" fmla="*/ 1600200 w 1714500"/>
              <a:gd name="connsiteY1" fmla="*/ 114300 h 863600"/>
              <a:gd name="connsiteX2" fmla="*/ 1714500 w 1714500"/>
              <a:gd name="connsiteY2" fmla="*/ 863600 h 863600"/>
              <a:gd name="connsiteX3" fmla="*/ 0 w 1714500"/>
              <a:gd name="connsiteY3" fmla="*/ 850900 h 863600"/>
              <a:gd name="connsiteX4" fmla="*/ 63500 w 1714500"/>
              <a:gd name="connsiteY4" fmla="*/ 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4500" h="863600">
                <a:moveTo>
                  <a:pt x="63500" y="0"/>
                </a:moveTo>
                <a:lnTo>
                  <a:pt x="1600200" y="114300"/>
                </a:lnTo>
                <a:lnTo>
                  <a:pt x="1714500" y="863600"/>
                </a:lnTo>
                <a:lnTo>
                  <a:pt x="0" y="850900"/>
                </a:lnTo>
                <a:lnTo>
                  <a:pt x="63500" y="0"/>
                </a:lnTo>
                <a:close/>
              </a:path>
            </a:pathLst>
          </a:custGeom>
          <a:solidFill>
            <a:srgbClr val="C0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6">
            <a:extLst>
              <a:ext uri="{FF2B5EF4-FFF2-40B4-BE49-F238E27FC236}">
                <a16:creationId xmlns:a16="http://schemas.microsoft.com/office/drawing/2014/main" xmlns="" id="{02727C24-18EF-4940-916D-392ABA0C5E55}"/>
              </a:ext>
            </a:extLst>
          </p:cNvPr>
          <p:cNvSpPr/>
          <p:nvPr/>
        </p:nvSpPr>
        <p:spPr>
          <a:xfrm>
            <a:off x="2245216" y="3378200"/>
            <a:ext cx="1333500" cy="850900"/>
          </a:xfrm>
          <a:custGeom>
            <a:avLst/>
            <a:gdLst>
              <a:gd name="connsiteX0" fmla="*/ 0 w 1333500"/>
              <a:gd name="connsiteY0" fmla="*/ 0 h 850900"/>
              <a:gd name="connsiteX1" fmla="*/ 139700 w 1333500"/>
              <a:gd name="connsiteY1" fmla="*/ 850900 h 850900"/>
              <a:gd name="connsiteX2" fmla="*/ 1333500 w 1333500"/>
              <a:gd name="connsiteY2" fmla="*/ 736600 h 850900"/>
              <a:gd name="connsiteX3" fmla="*/ 1257300 w 1333500"/>
              <a:gd name="connsiteY3" fmla="*/ 12700 h 850900"/>
              <a:gd name="connsiteX4" fmla="*/ 0 w 1333500"/>
              <a:gd name="connsiteY4" fmla="*/ 0 h 85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3500" h="850900">
                <a:moveTo>
                  <a:pt x="0" y="0"/>
                </a:moveTo>
                <a:lnTo>
                  <a:pt x="139700" y="850900"/>
                </a:lnTo>
                <a:lnTo>
                  <a:pt x="1333500" y="736600"/>
                </a:lnTo>
                <a:lnTo>
                  <a:pt x="1257300" y="12700"/>
                </a:ln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02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xmlns="" id="{2F6C60FD-F5A1-4749-9BB4-1F02256AD3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48" y="1361388"/>
            <a:ext cx="3735492" cy="381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1">
            <a:extLst>
              <a:ext uri="{FF2B5EF4-FFF2-40B4-BE49-F238E27FC236}">
                <a16:creationId xmlns:a16="http://schemas.microsoft.com/office/drawing/2014/main" xmlns="" id="{A0A499EC-7469-42FA-9E1F-A3FBC807A660}"/>
              </a:ext>
            </a:extLst>
          </p:cNvPr>
          <p:cNvSpPr txBox="1"/>
          <p:nvPr/>
        </p:nvSpPr>
        <p:spPr>
          <a:xfrm>
            <a:off x="3431704" y="1349267"/>
            <a:ext cx="208823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和∠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5</a:t>
            </a:r>
            <a:endParaRPr lang="zh-CN" altLang="en-US" sz="36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Box 64">
            <a:extLst>
              <a:ext uri="{FF2B5EF4-FFF2-40B4-BE49-F238E27FC236}">
                <a16:creationId xmlns:a16="http://schemas.microsoft.com/office/drawing/2014/main" xmlns="" id="{79BB76C2-2AEE-42CA-8FDB-8426E92A7353}"/>
              </a:ext>
            </a:extLst>
          </p:cNvPr>
          <p:cNvSpPr txBox="1"/>
          <p:nvPr/>
        </p:nvSpPr>
        <p:spPr>
          <a:xfrm>
            <a:off x="5464760" y="1302755"/>
            <a:ext cx="4464496" cy="742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在被截直线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之间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</a:p>
        </p:txBody>
      </p:sp>
      <p:sp>
        <p:nvSpPr>
          <p:cNvPr id="24" name="TextBox 65">
            <a:extLst>
              <a:ext uri="{FF2B5EF4-FFF2-40B4-BE49-F238E27FC236}">
                <a16:creationId xmlns:a16="http://schemas.microsoft.com/office/drawing/2014/main" xmlns="" id="{76BECFA8-367D-4DCE-A087-5D13FF67B0F6}"/>
              </a:ext>
            </a:extLst>
          </p:cNvPr>
          <p:cNvSpPr txBox="1"/>
          <p:nvPr/>
        </p:nvSpPr>
        <p:spPr>
          <a:xfrm>
            <a:off x="8984868" y="1316886"/>
            <a:ext cx="266429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在截线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同旁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B2B9A360-2697-4ED7-B07C-C946A7FF7FCD}"/>
              </a:ext>
            </a:extLst>
          </p:cNvPr>
          <p:cNvSpPr/>
          <p:nvPr/>
        </p:nvSpPr>
        <p:spPr>
          <a:xfrm>
            <a:off x="6440889" y="2254044"/>
            <a:ext cx="2967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905">
                  <a:solidFill>
                    <a:schemeClr val="tx1"/>
                  </a:solidFill>
                </a:ln>
                <a:solidFill>
                  <a:srgbClr val="0000CC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同旁内角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45CDFDE1-89B6-4392-8A6E-5AEE6909D716}"/>
              </a:ext>
            </a:extLst>
          </p:cNvPr>
          <p:cNvSpPr/>
          <p:nvPr/>
        </p:nvSpPr>
        <p:spPr>
          <a:xfrm>
            <a:off x="5229436" y="3584151"/>
            <a:ext cx="53903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特征：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之间同旁</a:t>
            </a:r>
          </a:p>
        </p:txBody>
      </p:sp>
      <p:sp>
        <p:nvSpPr>
          <p:cNvPr id="28" name="任意多边形 11">
            <a:extLst>
              <a:ext uri="{FF2B5EF4-FFF2-40B4-BE49-F238E27FC236}">
                <a16:creationId xmlns:a16="http://schemas.microsoft.com/office/drawing/2014/main" xmlns="" id="{1DA2E4C8-4743-4A64-B06E-C453D195884D}"/>
              </a:ext>
            </a:extLst>
          </p:cNvPr>
          <p:cNvSpPr/>
          <p:nvPr/>
        </p:nvSpPr>
        <p:spPr>
          <a:xfrm>
            <a:off x="520080" y="2511504"/>
            <a:ext cx="3111500" cy="1841500"/>
          </a:xfrm>
          <a:custGeom>
            <a:avLst/>
            <a:gdLst>
              <a:gd name="connsiteX0" fmla="*/ 88900 w 3111500"/>
              <a:gd name="connsiteY0" fmla="*/ 0 h 1841500"/>
              <a:gd name="connsiteX1" fmla="*/ 0 w 3111500"/>
              <a:gd name="connsiteY1" fmla="*/ 1841500 h 1841500"/>
              <a:gd name="connsiteX2" fmla="*/ 3111500 w 3111500"/>
              <a:gd name="connsiteY2" fmla="*/ 1562100 h 1841500"/>
              <a:gd name="connsiteX3" fmla="*/ 2997200 w 3111500"/>
              <a:gd name="connsiteY3" fmla="*/ 177800 h 1841500"/>
              <a:gd name="connsiteX4" fmla="*/ 88900 w 3111500"/>
              <a:gd name="connsiteY4" fmla="*/ 0 h 184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11500" h="1841500">
                <a:moveTo>
                  <a:pt x="88900" y="0"/>
                </a:moveTo>
                <a:lnTo>
                  <a:pt x="0" y="1841500"/>
                </a:lnTo>
                <a:lnTo>
                  <a:pt x="3111500" y="1562100"/>
                </a:lnTo>
                <a:lnTo>
                  <a:pt x="2997200" y="177800"/>
                </a:lnTo>
                <a:lnTo>
                  <a:pt x="88900" y="0"/>
                </a:lnTo>
                <a:close/>
              </a:path>
            </a:pathLst>
          </a:custGeom>
          <a:solidFill>
            <a:srgbClr val="FB8DB4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7">
            <a:extLst>
              <a:ext uri="{FF2B5EF4-FFF2-40B4-BE49-F238E27FC236}">
                <a16:creationId xmlns:a16="http://schemas.microsoft.com/office/drawing/2014/main" xmlns="" id="{11A2380F-207C-4754-95FA-E834E69B6260}"/>
              </a:ext>
            </a:extLst>
          </p:cNvPr>
          <p:cNvSpPr/>
          <p:nvPr/>
        </p:nvSpPr>
        <p:spPr>
          <a:xfrm>
            <a:off x="2183780" y="2600404"/>
            <a:ext cx="1435100" cy="1587500"/>
          </a:xfrm>
          <a:custGeom>
            <a:avLst/>
            <a:gdLst>
              <a:gd name="connsiteX0" fmla="*/ 0 w 1435100"/>
              <a:gd name="connsiteY0" fmla="*/ 0 h 1587500"/>
              <a:gd name="connsiteX1" fmla="*/ 228600 w 1435100"/>
              <a:gd name="connsiteY1" fmla="*/ 1587500 h 1587500"/>
              <a:gd name="connsiteX2" fmla="*/ 1435100 w 1435100"/>
              <a:gd name="connsiteY2" fmla="*/ 1473200 h 1587500"/>
              <a:gd name="connsiteX3" fmla="*/ 1320800 w 1435100"/>
              <a:gd name="connsiteY3" fmla="*/ 101600 h 1587500"/>
              <a:gd name="connsiteX4" fmla="*/ 0 w 1435100"/>
              <a:gd name="connsiteY4" fmla="*/ 0 h 158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587500">
                <a:moveTo>
                  <a:pt x="0" y="0"/>
                </a:moveTo>
                <a:lnTo>
                  <a:pt x="228600" y="1587500"/>
                </a:lnTo>
                <a:lnTo>
                  <a:pt x="1435100" y="1473200"/>
                </a:lnTo>
                <a:lnTo>
                  <a:pt x="1320800" y="1016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14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6" grpId="0"/>
      <p:bldP spid="27" grpId="0"/>
      <p:bldP spid="28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pic>
        <p:nvPicPr>
          <p:cNvPr id="26" name="Picture 4">
            <a:extLst>
              <a:ext uri="{FF2B5EF4-FFF2-40B4-BE49-F238E27FC236}">
                <a16:creationId xmlns:a16="http://schemas.microsoft.com/office/drawing/2014/main" xmlns="" id="{CC13EB40-AEE2-4BAA-A09F-475AB53D4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76" y="1402584"/>
            <a:ext cx="3735492" cy="381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670EBED5-6B4B-4FB2-9239-A342F42DEE09}"/>
              </a:ext>
            </a:extLst>
          </p:cNvPr>
          <p:cNvGrpSpPr/>
          <p:nvPr/>
        </p:nvGrpSpPr>
        <p:grpSpPr>
          <a:xfrm>
            <a:off x="1947933" y="1739900"/>
            <a:ext cx="1397000" cy="2489200"/>
            <a:chOff x="3827388" y="1739900"/>
            <a:chExt cx="1397000" cy="2489200"/>
          </a:xfrm>
        </p:grpSpPr>
        <p:sp>
          <p:nvSpPr>
            <p:cNvPr id="28" name="任意多边形 2">
              <a:extLst>
                <a:ext uri="{FF2B5EF4-FFF2-40B4-BE49-F238E27FC236}">
                  <a16:creationId xmlns:a16="http://schemas.microsoft.com/office/drawing/2014/main" xmlns="" id="{DEF97A85-4F26-4203-A5CE-0DC0B323A03D}"/>
                </a:ext>
              </a:extLst>
            </p:cNvPr>
            <p:cNvSpPr/>
            <p:nvPr/>
          </p:nvSpPr>
          <p:spPr>
            <a:xfrm>
              <a:off x="3827388" y="1739900"/>
              <a:ext cx="1271247" cy="1003300"/>
            </a:xfrm>
            <a:custGeom>
              <a:avLst/>
              <a:gdLst>
                <a:gd name="connsiteX0" fmla="*/ 0 w 1409700"/>
                <a:gd name="connsiteY0" fmla="*/ 0 h 1003300"/>
                <a:gd name="connsiteX1" fmla="*/ 127000 w 1409700"/>
                <a:gd name="connsiteY1" fmla="*/ 927100 h 1003300"/>
                <a:gd name="connsiteX2" fmla="*/ 1409700 w 1409700"/>
                <a:gd name="connsiteY2" fmla="*/ 1003300 h 100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9700" h="1003300">
                  <a:moveTo>
                    <a:pt x="0" y="0"/>
                  </a:moveTo>
                  <a:lnTo>
                    <a:pt x="127000" y="927100"/>
                  </a:lnTo>
                  <a:lnTo>
                    <a:pt x="1409700" y="1003300"/>
                  </a:lnTo>
                </a:path>
              </a:pathLst>
            </a:cu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3">
              <a:extLst>
                <a:ext uri="{FF2B5EF4-FFF2-40B4-BE49-F238E27FC236}">
                  <a16:creationId xmlns:a16="http://schemas.microsoft.com/office/drawing/2014/main" xmlns="" id="{290DBEDD-424D-44B9-8FF6-A05AB1C60ED4}"/>
                </a:ext>
              </a:extLst>
            </p:cNvPr>
            <p:cNvSpPr/>
            <p:nvPr/>
          </p:nvSpPr>
          <p:spPr>
            <a:xfrm>
              <a:off x="3941688" y="2654300"/>
              <a:ext cx="1282700" cy="1574800"/>
            </a:xfrm>
            <a:custGeom>
              <a:avLst/>
              <a:gdLst>
                <a:gd name="connsiteX0" fmla="*/ 0 w 1422400"/>
                <a:gd name="connsiteY0" fmla="*/ 0 h 1574800"/>
                <a:gd name="connsiteX1" fmla="*/ 266700 w 1422400"/>
                <a:gd name="connsiteY1" fmla="*/ 1574800 h 1574800"/>
                <a:gd name="connsiteX2" fmla="*/ 1422400 w 1422400"/>
                <a:gd name="connsiteY2" fmla="*/ 146050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2400" h="1574800">
                  <a:moveTo>
                    <a:pt x="0" y="0"/>
                  </a:moveTo>
                  <a:lnTo>
                    <a:pt x="266700" y="1574800"/>
                  </a:lnTo>
                  <a:lnTo>
                    <a:pt x="1422400" y="1460500"/>
                  </a:lnTo>
                </a:path>
              </a:pathLst>
            </a:cu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任意多边形 7">
            <a:extLst>
              <a:ext uri="{FF2B5EF4-FFF2-40B4-BE49-F238E27FC236}">
                <a16:creationId xmlns:a16="http://schemas.microsoft.com/office/drawing/2014/main" xmlns="" id="{C3688EBF-6E74-4EDA-9A3D-EEBA195A6D2B}"/>
              </a:ext>
            </a:extLst>
          </p:cNvPr>
          <p:cNvSpPr/>
          <p:nvPr/>
        </p:nvSpPr>
        <p:spPr>
          <a:xfrm>
            <a:off x="407908" y="2565400"/>
            <a:ext cx="1879600" cy="1828800"/>
          </a:xfrm>
          <a:custGeom>
            <a:avLst/>
            <a:gdLst>
              <a:gd name="connsiteX0" fmla="*/ 139700 w 1879600"/>
              <a:gd name="connsiteY0" fmla="*/ 0 h 1828800"/>
              <a:gd name="connsiteX1" fmla="*/ 1638300 w 1879600"/>
              <a:gd name="connsiteY1" fmla="*/ 76200 h 1828800"/>
              <a:gd name="connsiteX2" fmla="*/ 1879600 w 1879600"/>
              <a:gd name="connsiteY2" fmla="*/ 1651000 h 1828800"/>
              <a:gd name="connsiteX3" fmla="*/ 0 w 1879600"/>
              <a:gd name="connsiteY3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9600" h="1828800">
                <a:moveTo>
                  <a:pt x="139700" y="0"/>
                </a:moveTo>
                <a:lnTo>
                  <a:pt x="1638300" y="76200"/>
                </a:lnTo>
                <a:lnTo>
                  <a:pt x="1879600" y="1651000"/>
                </a:lnTo>
                <a:lnTo>
                  <a:pt x="0" y="1828800"/>
                </a:lnTo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8">
            <a:extLst>
              <a:ext uri="{FF2B5EF4-FFF2-40B4-BE49-F238E27FC236}">
                <a16:creationId xmlns:a16="http://schemas.microsoft.com/office/drawing/2014/main" xmlns="" id="{65AD29F5-B113-4BFD-BE4D-B589BC74A6E6}"/>
              </a:ext>
            </a:extLst>
          </p:cNvPr>
          <p:cNvSpPr/>
          <p:nvPr/>
        </p:nvSpPr>
        <p:spPr>
          <a:xfrm>
            <a:off x="547608" y="2552700"/>
            <a:ext cx="2984500" cy="1663700"/>
          </a:xfrm>
          <a:custGeom>
            <a:avLst/>
            <a:gdLst>
              <a:gd name="connsiteX0" fmla="*/ 0 w 2984500"/>
              <a:gd name="connsiteY0" fmla="*/ 0 h 1663700"/>
              <a:gd name="connsiteX1" fmla="*/ 1511300 w 2984500"/>
              <a:gd name="connsiteY1" fmla="*/ 88900 h 1663700"/>
              <a:gd name="connsiteX2" fmla="*/ 1752600 w 2984500"/>
              <a:gd name="connsiteY2" fmla="*/ 1663700 h 1663700"/>
              <a:gd name="connsiteX3" fmla="*/ 2984500 w 2984500"/>
              <a:gd name="connsiteY3" fmla="*/ 1574800 h 166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4500" h="1663700">
                <a:moveTo>
                  <a:pt x="0" y="0"/>
                </a:moveTo>
                <a:lnTo>
                  <a:pt x="1511300" y="88900"/>
                </a:lnTo>
                <a:lnTo>
                  <a:pt x="1752600" y="1663700"/>
                </a:lnTo>
                <a:lnTo>
                  <a:pt x="2984500" y="1574800"/>
                </a:lnTo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01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4.81481E-6 L 0.19166 -0.145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83" y="-72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1.48148E-6 L 0.32096 0.0275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42" y="136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2.59259E-6 L 0.38112 0.2550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49" y="1275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31" grpId="0" animBg="1"/>
      <p:bldP spid="3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3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50" name="Text Box 3">
            <a:extLst>
              <a:ext uri="{FF2B5EF4-FFF2-40B4-BE49-F238E27FC236}">
                <a16:creationId xmlns:a16="http://schemas.microsoft.com/office/drawing/2014/main" xmlns="" id="{EBEEA7D9-86D5-4200-8ADA-A59B9B45B3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1064874"/>
            <a:ext cx="9396536" cy="74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宋体-方正超大字符集" pitchFamily="65" charset="-122"/>
                <a:ea typeface="宋体-方正超大字符集" pitchFamily="65" charset="-122"/>
              </a:rPr>
              <a:t> 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判断下列∠</a:t>
            </a:r>
            <a:r>
              <a:rPr lang="en-US" altLang="zh-CN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和∠</a:t>
            </a:r>
            <a:r>
              <a:rPr lang="en-US" altLang="zh-CN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是否是同位角？为什么？</a:t>
            </a:r>
            <a:endParaRPr lang="zh-CN" altLang="en-US" sz="24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0BB4DB77-0CAE-43E6-9CBC-3A6772E9456E}"/>
              </a:ext>
            </a:extLst>
          </p:cNvPr>
          <p:cNvGrpSpPr/>
          <p:nvPr/>
        </p:nvGrpSpPr>
        <p:grpSpPr>
          <a:xfrm>
            <a:off x="784637" y="2351357"/>
            <a:ext cx="1656184" cy="1651620"/>
            <a:chOff x="1337719" y="3157891"/>
            <a:chExt cx="1656184" cy="1651620"/>
          </a:xfrm>
        </p:grpSpPr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="" id="{C9AD2972-602C-44BC-8390-AEBC4D1E38FF}"/>
                </a:ext>
              </a:extLst>
            </p:cNvPr>
            <p:cNvGrpSpPr/>
            <p:nvPr/>
          </p:nvGrpSpPr>
          <p:grpSpPr>
            <a:xfrm>
              <a:off x="1337719" y="3157891"/>
              <a:ext cx="1656184" cy="1651620"/>
              <a:chOff x="1043608" y="1916832"/>
              <a:chExt cx="1656184" cy="1651620"/>
            </a:xfrm>
          </p:grpSpPr>
          <p:cxnSp>
            <p:nvCxnSpPr>
              <p:cNvPr id="57" name="直接连接符 56">
                <a:extLst>
                  <a:ext uri="{FF2B5EF4-FFF2-40B4-BE49-F238E27FC236}">
                    <a16:creationId xmlns:a16="http://schemas.microsoft.com/office/drawing/2014/main" xmlns="" id="{00A907EF-D749-4029-923B-D772BAFF919F}"/>
                  </a:ext>
                </a:extLst>
              </p:cNvPr>
              <p:cNvCxnSpPr/>
              <p:nvPr/>
            </p:nvCxnSpPr>
            <p:spPr>
              <a:xfrm flipV="1">
                <a:off x="1043608" y="2286794"/>
                <a:ext cx="1506089" cy="35011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:a16="http://schemas.microsoft.com/office/drawing/2014/main" xmlns="" id="{B66CDDE7-F3F9-4BA9-A77E-6E40131F1FE0}"/>
                  </a:ext>
                </a:extLst>
              </p:cNvPr>
              <p:cNvCxnSpPr/>
              <p:nvPr/>
            </p:nvCxnSpPr>
            <p:spPr>
              <a:xfrm flipV="1">
                <a:off x="1043608" y="2924944"/>
                <a:ext cx="1656184" cy="288032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:a16="http://schemas.microsoft.com/office/drawing/2014/main" xmlns="" id="{46409CE0-0E67-42AD-8A18-BF5591B7D79A}"/>
                  </a:ext>
                </a:extLst>
              </p:cNvPr>
              <p:cNvCxnSpPr/>
              <p:nvPr/>
            </p:nvCxnSpPr>
            <p:spPr>
              <a:xfrm>
                <a:off x="1511660" y="2128292"/>
                <a:ext cx="720080" cy="144016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>
                <a:extLst>
                  <a:ext uri="{FF2B5EF4-FFF2-40B4-BE49-F238E27FC236}">
                    <a16:creationId xmlns:a16="http://schemas.microsoft.com/office/drawing/2014/main" xmlns="" id="{AF556C06-ACBB-482A-843D-58F5A8E6AF9B}"/>
                  </a:ext>
                </a:extLst>
              </p:cNvPr>
              <p:cNvCxnSpPr/>
              <p:nvPr/>
            </p:nvCxnSpPr>
            <p:spPr>
              <a:xfrm flipV="1">
                <a:off x="1691680" y="1916832"/>
                <a:ext cx="360040" cy="574154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>
                <a:extLst>
                  <a:ext uri="{FF2B5EF4-FFF2-40B4-BE49-F238E27FC236}">
                    <a16:creationId xmlns:a16="http://schemas.microsoft.com/office/drawing/2014/main" xmlns="" id="{0E7F5E9B-3DE5-4645-93D5-3B73AF0BAF15}"/>
                  </a:ext>
                </a:extLst>
              </p:cNvPr>
              <p:cNvCxnSpPr/>
              <p:nvPr/>
            </p:nvCxnSpPr>
            <p:spPr>
              <a:xfrm flipV="1">
                <a:off x="1960129" y="2564904"/>
                <a:ext cx="360040" cy="497582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饼形 83">
              <a:extLst>
                <a:ext uri="{FF2B5EF4-FFF2-40B4-BE49-F238E27FC236}">
                  <a16:creationId xmlns:a16="http://schemas.microsoft.com/office/drawing/2014/main" xmlns="" id="{423B3873-FCFE-4B28-8679-785297A0EFA7}"/>
                </a:ext>
              </a:extLst>
            </p:cNvPr>
            <p:cNvSpPr/>
            <p:nvPr/>
          </p:nvSpPr>
          <p:spPr>
            <a:xfrm>
              <a:off x="1786721" y="3527853"/>
              <a:ext cx="376461" cy="360995"/>
            </a:xfrm>
            <a:prstGeom prst="pie">
              <a:avLst>
                <a:gd name="adj1" fmla="val 14824293"/>
                <a:gd name="adj2" fmla="val 18449179"/>
              </a:avLst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饼形 84">
              <a:extLst>
                <a:ext uri="{FF2B5EF4-FFF2-40B4-BE49-F238E27FC236}">
                  <a16:creationId xmlns:a16="http://schemas.microsoft.com/office/drawing/2014/main" xmlns="" id="{D40A9664-9E85-4DBA-870C-9F30559C8118}"/>
                </a:ext>
              </a:extLst>
            </p:cNvPr>
            <p:cNvSpPr/>
            <p:nvPr/>
          </p:nvSpPr>
          <p:spPr>
            <a:xfrm>
              <a:off x="2075534" y="4101077"/>
              <a:ext cx="376461" cy="360995"/>
            </a:xfrm>
            <a:prstGeom prst="pie">
              <a:avLst>
                <a:gd name="adj1" fmla="val 14824293"/>
                <a:gd name="adj2" fmla="val 18449179"/>
              </a:avLst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TextBox 86">
              <a:extLst>
                <a:ext uri="{FF2B5EF4-FFF2-40B4-BE49-F238E27FC236}">
                  <a16:creationId xmlns:a16="http://schemas.microsoft.com/office/drawing/2014/main" xmlns="" id="{9936304B-CACF-4905-9EC3-742F1566D42B}"/>
                </a:ext>
              </a:extLst>
            </p:cNvPr>
            <p:cNvSpPr txBox="1"/>
            <p:nvPr/>
          </p:nvSpPr>
          <p:spPr>
            <a:xfrm>
              <a:off x="1841775" y="3210365"/>
              <a:ext cx="324036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TextBox 87">
              <a:extLst>
                <a:ext uri="{FF2B5EF4-FFF2-40B4-BE49-F238E27FC236}">
                  <a16:creationId xmlns:a16="http://schemas.microsoft.com/office/drawing/2014/main" xmlns="" id="{B2094E64-6BAD-4322-9ECB-29846F3B54F6}"/>
                </a:ext>
              </a:extLst>
            </p:cNvPr>
            <p:cNvSpPr txBox="1"/>
            <p:nvPr/>
          </p:nvSpPr>
          <p:spPr>
            <a:xfrm>
              <a:off x="2127959" y="3794013"/>
              <a:ext cx="324036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51C98C45-28B4-400C-B71B-87FB85BD8B64}"/>
              </a:ext>
            </a:extLst>
          </p:cNvPr>
          <p:cNvGrpSpPr/>
          <p:nvPr/>
        </p:nvGrpSpPr>
        <p:grpSpPr>
          <a:xfrm>
            <a:off x="3520988" y="2355849"/>
            <a:ext cx="1763031" cy="1699202"/>
            <a:chOff x="2808969" y="2003710"/>
            <a:chExt cx="1763031" cy="1699202"/>
          </a:xfrm>
        </p:grpSpPr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xmlns="" id="{1439537E-07C5-4529-89C8-4E181A8442C8}"/>
                </a:ext>
              </a:extLst>
            </p:cNvPr>
            <p:cNvCxnSpPr/>
            <p:nvPr/>
          </p:nvCxnSpPr>
          <p:spPr>
            <a:xfrm flipV="1">
              <a:off x="2808969" y="2421254"/>
              <a:ext cx="1656184" cy="204192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饼形 90">
              <a:extLst>
                <a:ext uri="{FF2B5EF4-FFF2-40B4-BE49-F238E27FC236}">
                  <a16:creationId xmlns:a16="http://schemas.microsoft.com/office/drawing/2014/main" xmlns="" id="{416D11E0-35A0-4EDA-84A0-8219CA55945C}"/>
                </a:ext>
              </a:extLst>
            </p:cNvPr>
            <p:cNvSpPr/>
            <p:nvPr/>
          </p:nvSpPr>
          <p:spPr>
            <a:xfrm>
              <a:off x="3398664" y="2306991"/>
              <a:ext cx="376461" cy="360995"/>
            </a:xfrm>
            <a:prstGeom prst="pie">
              <a:avLst>
                <a:gd name="adj1" fmla="val 15351336"/>
                <a:gd name="adj2" fmla="val 18449179"/>
              </a:avLst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TextBox 88">
              <a:extLst>
                <a:ext uri="{FF2B5EF4-FFF2-40B4-BE49-F238E27FC236}">
                  <a16:creationId xmlns:a16="http://schemas.microsoft.com/office/drawing/2014/main" xmlns="" id="{6139242E-4313-470B-B4D7-FEDDD4393944}"/>
                </a:ext>
              </a:extLst>
            </p:cNvPr>
            <p:cNvSpPr txBox="1"/>
            <p:nvPr/>
          </p:nvSpPr>
          <p:spPr>
            <a:xfrm>
              <a:off x="3476132" y="2003710"/>
              <a:ext cx="324036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6" name="TextBox 89">
              <a:extLst>
                <a:ext uri="{FF2B5EF4-FFF2-40B4-BE49-F238E27FC236}">
                  <a16:creationId xmlns:a16="http://schemas.microsoft.com/office/drawing/2014/main" xmlns="" id="{04D7D4E2-40B5-488E-A238-F2F9F963FFDE}"/>
                </a:ext>
              </a:extLst>
            </p:cNvPr>
            <p:cNvSpPr txBox="1"/>
            <p:nvPr/>
          </p:nvSpPr>
          <p:spPr>
            <a:xfrm>
              <a:off x="3703340" y="2702260"/>
              <a:ext cx="324036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67" name="直接连接符 66">
              <a:extLst>
                <a:ext uri="{FF2B5EF4-FFF2-40B4-BE49-F238E27FC236}">
                  <a16:creationId xmlns:a16="http://schemas.microsoft.com/office/drawing/2014/main" xmlns="" id="{D47C3DAC-B601-48D8-A3BE-6C485CA092DE}"/>
                </a:ext>
              </a:extLst>
            </p:cNvPr>
            <p:cNvCxnSpPr/>
            <p:nvPr/>
          </p:nvCxnSpPr>
          <p:spPr>
            <a:xfrm>
              <a:off x="2808969" y="3152347"/>
              <a:ext cx="1763031" cy="2262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>
              <a:extLst>
                <a:ext uri="{FF2B5EF4-FFF2-40B4-BE49-F238E27FC236}">
                  <a16:creationId xmlns:a16="http://schemas.microsoft.com/office/drawing/2014/main" xmlns="" id="{07E3663C-BE94-4F8F-A924-0192F870CE1D}"/>
                </a:ext>
              </a:extLst>
            </p:cNvPr>
            <p:cNvCxnSpPr/>
            <p:nvPr/>
          </p:nvCxnSpPr>
          <p:spPr>
            <a:xfrm>
              <a:off x="3491880" y="2051292"/>
              <a:ext cx="288032" cy="165162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>
              <a:extLst>
                <a:ext uri="{FF2B5EF4-FFF2-40B4-BE49-F238E27FC236}">
                  <a16:creationId xmlns:a16="http://schemas.microsoft.com/office/drawing/2014/main" xmlns="" id="{B3876885-A8FF-4ED8-8CE7-C9300E41E4D2}"/>
                </a:ext>
              </a:extLst>
            </p:cNvPr>
            <p:cNvCxnSpPr/>
            <p:nvPr/>
          </p:nvCxnSpPr>
          <p:spPr>
            <a:xfrm flipV="1">
              <a:off x="3582938" y="2103766"/>
              <a:ext cx="288032" cy="41958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饼形 114">
              <a:extLst>
                <a:ext uri="{FF2B5EF4-FFF2-40B4-BE49-F238E27FC236}">
                  <a16:creationId xmlns:a16="http://schemas.microsoft.com/office/drawing/2014/main" xmlns="" id="{C7C17E9A-4816-4FF7-8632-4578B42D0341}"/>
                </a:ext>
              </a:extLst>
            </p:cNvPr>
            <p:cNvSpPr/>
            <p:nvPr/>
          </p:nvSpPr>
          <p:spPr>
            <a:xfrm>
              <a:off x="3502253" y="2956539"/>
              <a:ext cx="376461" cy="360995"/>
            </a:xfrm>
            <a:prstGeom prst="pie">
              <a:avLst>
                <a:gd name="adj1" fmla="val 15351336"/>
                <a:gd name="adj2" fmla="val 204396"/>
              </a:avLst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FA24CD88-071D-40A5-A81D-F3AAA004BFB2}"/>
              </a:ext>
            </a:extLst>
          </p:cNvPr>
          <p:cNvGrpSpPr/>
          <p:nvPr/>
        </p:nvGrpSpPr>
        <p:grpSpPr>
          <a:xfrm>
            <a:off x="6329737" y="2198498"/>
            <a:ext cx="2160240" cy="1702677"/>
            <a:chOff x="5364088" y="3166483"/>
            <a:chExt cx="2160240" cy="1702677"/>
          </a:xfrm>
        </p:grpSpPr>
        <p:sp>
          <p:nvSpPr>
            <p:cNvPr id="72" name="TextBox 111">
              <a:extLst>
                <a:ext uri="{FF2B5EF4-FFF2-40B4-BE49-F238E27FC236}">
                  <a16:creationId xmlns:a16="http://schemas.microsoft.com/office/drawing/2014/main" xmlns="" id="{9BEE70F6-808E-4F4D-B300-465344E15C55}"/>
                </a:ext>
              </a:extLst>
            </p:cNvPr>
            <p:cNvSpPr txBox="1"/>
            <p:nvPr/>
          </p:nvSpPr>
          <p:spPr>
            <a:xfrm>
              <a:off x="5894623" y="3323834"/>
              <a:ext cx="324036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3" name="TextBox 112">
              <a:extLst>
                <a:ext uri="{FF2B5EF4-FFF2-40B4-BE49-F238E27FC236}">
                  <a16:creationId xmlns:a16="http://schemas.microsoft.com/office/drawing/2014/main" xmlns="" id="{1E48523A-18AD-4CCA-B9F1-C6113F715757}"/>
                </a:ext>
              </a:extLst>
            </p:cNvPr>
            <p:cNvSpPr txBox="1"/>
            <p:nvPr/>
          </p:nvSpPr>
          <p:spPr>
            <a:xfrm>
              <a:off x="5974593" y="3861048"/>
              <a:ext cx="324036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xmlns="" id="{1E78BF67-07FC-4311-817D-C8F972C7FAAE}"/>
                </a:ext>
              </a:extLst>
            </p:cNvPr>
            <p:cNvGrpSpPr/>
            <p:nvPr/>
          </p:nvGrpSpPr>
          <p:grpSpPr>
            <a:xfrm>
              <a:off x="5364088" y="3166483"/>
              <a:ext cx="2160240" cy="1702677"/>
              <a:chOff x="5364088" y="3166483"/>
              <a:chExt cx="2160240" cy="1702677"/>
            </a:xfrm>
          </p:grpSpPr>
          <p:sp>
            <p:nvSpPr>
              <p:cNvPr id="75" name="饼形 113">
                <a:extLst>
                  <a:ext uri="{FF2B5EF4-FFF2-40B4-BE49-F238E27FC236}">
                    <a16:creationId xmlns:a16="http://schemas.microsoft.com/office/drawing/2014/main" xmlns="" id="{8767E453-8673-4C55-9ED6-9F033881E874}"/>
                  </a:ext>
                </a:extLst>
              </p:cNvPr>
              <p:cNvSpPr/>
              <p:nvPr/>
            </p:nvSpPr>
            <p:spPr>
              <a:xfrm rot="17402845">
                <a:off x="6040941" y="3560514"/>
                <a:ext cx="376461" cy="360995"/>
              </a:xfrm>
              <a:prstGeom prst="pie">
                <a:avLst>
                  <a:gd name="adj1" fmla="val 15833911"/>
                  <a:gd name="adj2" fmla="val 19164156"/>
                </a:avLst>
              </a:prstGeom>
              <a:noFill/>
              <a:ln w="285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:a16="http://schemas.microsoft.com/office/drawing/2014/main" xmlns="" id="{0052762A-E658-4C97-A71E-F1F2CC80D2B1}"/>
                  </a:ext>
                </a:extLst>
              </p:cNvPr>
              <p:cNvCxnSpPr/>
              <p:nvPr/>
            </p:nvCxnSpPr>
            <p:spPr>
              <a:xfrm>
                <a:off x="5364088" y="3551861"/>
                <a:ext cx="1944216" cy="46596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:a16="http://schemas.microsoft.com/office/drawing/2014/main" xmlns="" id="{C35CF9B5-3B71-4B5D-A717-5CF0D7C1F404}"/>
                  </a:ext>
                </a:extLst>
              </p:cNvPr>
              <p:cNvCxnSpPr/>
              <p:nvPr/>
            </p:nvCxnSpPr>
            <p:spPr>
              <a:xfrm flipV="1">
                <a:off x="5364088" y="4017821"/>
                <a:ext cx="2160240" cy="419291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>
                <a:extLst>
                  <a:ext uri="{FF2B5EF4-FFF2-40B4-BE49-F238E27FC236}">
                    <a16:creationId xmlns:a16="http://schemas.microsoft.com/office/drawing/2014/main" xmlns="" id="{8FB0520C-81D3-49C3-8DF3-D6A1C403F10F}"/>
                  </a:ext>
                </a:extLst>
              </p:cNvPr>
              <p:cNvCxnSpPr/>
              <p:nvPr/>
            </p:nvCxnSpPr>
            <p:spPr>
              <a:xfrm>
                <a:off x="6071459" y="3166483"/>
                <a:ext cx="454341" cy="1702677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饼形 129">
                <a:extLst>
                  <a:ext uri="{FF2B5EF4-FFF2-40B4-BE49-F238E27FC236}">
                    <a16:creationId xmlns:a16="http://schemas.microsoft.com/office/drawing/2014/main" xmlns="" id="{8B8CC9E3-CDF9-412D-96C3-831D4D3957C3}"/>
                  </a:ext>
                </a:extLst>
              </p:cNvPr>
              <p:cNvSpPr/>
              <p:nvPr/>
            </p:nvSpPr>
            <p:spPr>
              <a:xfrm rot="17402845">
                <a:off x="6147964" y="4046969"/>
                <a:ext cx="376461" cy="360995"/>
              </a:xfrm>
              <a:prstGeom prst="pie">
                <a:avLst>
                  <a:gd name="adj1" fmla="val 14102699"/>
                  <a:gd name="adj2" fmla="val 19686297"/>
                </a:avLst>
              </a:prstGeom>
              <a:noFill/>
              <a:ln w="285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0" name="组合 79">
            <a:extLst>
              <a:ext uri="{FF2B5EF4-FFF2-40B4-BE49-F238E27FC236}">
                <a16:creationId xmlns:a16="http://schemas.microsoft.com/office/drawing/2014/main" xmlns="" id="{29345C40-00F1-4ACC-9B78-3BB746DDA531}"/>
              </a:ext>
            </a:extLst>
          </p:cNvPr>
          <p:cNvGrpSpPr/>
          <p:nvPr/>
        </p:nvGrpSpPr>
        <p:grpSpPr>
          <a:xfrm>
            <a:off x="9475149" y="2318880"/>
            <a:ext cx="1656184" cy="1651620"/>
            <a:chOff x="6223733" y="3729746"/>
            <a:chExt cx="1656184" cy="1651620"/>
          </a:xfrm>
        </p:grpSpPr>
        <p:grpSp>
          <p:nvGrpSpPr>
            <p:cNvPr id="81" name="组合 80">
              <a:extLst>
                <a:ext uri="{FF2B5EF4-FFF2-40B4-BE49-F238E27FC236}">
                  <a16:creationId xmlns:a16="http://schemas.microsoft.com/office/drawing/2014/main" xmlns="" id="{14101924-F3A6-4023-9286-02F6DA06A01F}"/>
                </a:ext>
              </a:extLst>
            </p:cNvPr>
            <p:cNvGrpSpPr/>
            <p:nvPr/>
          </p:nvGrpSpPr>
          <p:grpSpPr>
            <a:xfrm>
              <a:off x="6223733" y="3729746"/>
              <a:ext cx="1656184" cy="1651620"/>
              <a:chOff x="1043608" y="1916832"/>
              <a:chExt cx="1656184" cy="1651620"/>
            </a:xfrm>
          </p:grpSpPr>
          <p:cxnSp>
            <p:nvCxnSpPr>
              <p:cNvPr id="86" name="直接连接符 85">
                <a:extLst>
                  <a:ext uri="{FF2B5EF4-FFF2-40B4-BE49-F238E27FC236}">
                    <a16:creationId xmlns:a16="http://schemas.microsoft.com/office/drawing/2014/main" xmlns="" id="{EB62F0AC-8BB6-404C-B59D-8ED6DE32E01E}"/>
                  </a:ext>
                </a:extLst>
              </p:cNvPr>
              <p:cNvCxnSpPr/>
              <p:nvPr/>
            </p:nvCxnSpPr>
            <p:spPr>
              <a:xfrm flipV="1">
                <a:off x="1043608" y="2286794"/>
                <a:ext cx="1506089" cy="35011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>
                <a:extLst>
                  <a:ext uri="{FF2B5EF4-FFF2-40B4-BE49-F238E27FC236}">
                    <a16:creationId xmlns:a16="http://schemas.microsoft.com/office/drawing/2014/main" xmlns="" id="{814ABF4B-1C93-42AE-BFCE-C71CC3F5C6D7}"/>
                  </a:ext>
                </a:extLst>
              </p:cNvPr>
              <p:cNvCxnSpPr/>
              <p:nvPr/>
            </p:nvCxnSpPr>
            <p:spPr>
              <a:xfrm flipV="1">
                <a:off x="1043608" y="2924944"/>
                <a:ext cx="1656184" cy="288032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>
                <a:extLst>
                  <a:ext uri="{FF2B5EF4-FFF2-40B4-BE49-F238E27FC236}">
                    <a16:creationId xmlns:a16="http://schemas.microsoft.com/office/drawing/2014/main" xmlns="" id="{ADDFEF83-F8D1-49A4-A9A4-4FC5382841E7}"/>
                  </a:ext>
                </a:extLst>
              </p:cNvPr>
              <p:cNvCxnSpPr/>
              <p:nvPr/>
            </p:nvCxnSpPr>
            <p:spPr>
              <a:xfrm>
                <a:off x="1511660" y="2128292"/>
                <a:ext cx="720080" cy="144016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>
                <a:extLst>
                  <a:ext uri="{FF2B5EF4-FFF2-40B4-BE49-F238E27FC236}">
                    <a16:creationId xmlns:a16="http://schemas.microsoft.com/office/drawing/2014/main" xmlns="" id="{FB8A61D4-AB78-4FD8-B66C-CBDBA05A59C4}"/>
                  </a:ext>
                </a:extLst>
              </p:cNvPr>
              <p:cNvCxnSpPr/>
              <p:nvPr/>
            </p:nvCxnSpPr>
            <p:spPr>
              <a:xfrm flipV="1">
                <a:off x="1691680" y="1916832"/>
                <a:ext cx="360040" cy="574154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>
                <a:extLst>
                  <a:ext uri="{FF2B5EF4-FFF2-40B4-BE49-F238E27FC236}">
                    <a16:creationId xmlns:a16="http://schemas.microsoft.com/office/drawing/2014/main" xmlns="" id="{99954B31-C854-490D-B70D-F2D2024F697A}"/>
                  </a:ext>
                </a:extLst>
              </p:cNvPr>
              <p:cNvCxnSpPr/>
              <p:nvPr/>
            </p:nvCxnSpPr>
            <p:spPr>
              <a:xfrm flipV="1">
                <a:off x="1960129" y="2564904"/>
                <a:ext cx="360040" cy="497582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饼形 134">
              <a:extLst>
                <a:ext uri="{FF2B5EF4-FFF2-40B4-BE49-F238E27FC236}">
                  <a16:creationId xmlns:a16="http://schemas.microsoft.com/office/drawing/2014/main" xmlns="" id="{7E1D9F5C-8CC1-42D2-8BB6-AD6E8E004E00}"/>
                </a:ext>
              </a:extLst>
            </p:cNvPr>
            <p:cNvSpPr/>
            <p:nvPr/>
          </p:nvSpPr>
          <p:spPr>
            <a:xfrm>
              <a:off x="6672735" y="4099708"/>
              <a:ext cx="376461" cy="360995"/>
            </a:xfrm>
            <a:prstGeom prst="pie">
              <a:avLst>
                <a:gd name="adj1" fmla="val 14824293"/>
                <a:gd name="adj2" fmla="val 18449179"/>
              </a:avLst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饼形 135">
              <a:extLst>
                <a:ext uri="{FF2B5EF4-FFF2-40B4-BE49-F238E27FC236}">
                  <a16:creationId xmlns:a16="http://schemas.microsoft.com/office/drawing/2014/main" xmlns="" id="{E224DBDC-1A1D-4D82-944E-ECB756714508}"/>
                </a:ext>
              </a:extLst>
            </p:cNvPr>
            <p:cNvSpPr/>
            <p:nvPr/>
          </p:nvSpPr>
          <p:spPr>
            <a:xfrm rot="2472607">
              <a:off x="6999098" y="4672932"/>
              <a:ext cx="376461" cy="360995"/>
            </a:xfrm>
            <a:prstGeom prst="pie">
              <a:avLst>
                <a:gd name="adj1" fmla="val 15601706"/>
                <a:gd name="adj2" fmla="val 18449179"/>
              </a:avLst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TextBox 136">
              <a:extLst>
                <a:ext uri="{FF2B5EF4-FFF2-40B4-BE49-F238E27FC236}">
                  <a16:creationId xmlns:a16="http://schemas.microsoft.com/office/drawing/2014/main" xmlns="" id="{9CEB4AF9-2128-4C22-A34F-FABF46DB8FD7}"/>
                </a:ext>
              </a:extLst>
            </p:cNvPr>
            <p:cNvSpPr txBox="1"/>
            <p:nvPr/>
          </p:nvSpPr>
          <p:spPr>
            <a:xfrm>
              <a:off x="6727789" y="3782220"/>
              <a:ext cx="324036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5" name="TextBox 137">
              <a:extLst>
                <a:ext uri="{FF2B5EF4-FFF2-40B4-BE49-F238E27FC236}">
                  <a16:creationId xmlns:a16="http://schemas.microsoft.com/office/drawing/2014/main" xmlns="" id="{78D00CEC-BB32-4F59-A479-B575A8752198}"/>
                </a:ext>
              </a:extLst>
            </p:cNvPr>
            <p:cNvSpPr txBox="1"/>
            <p:nvPr/>
          </p:nvSpPr>
          <p:spPr>
            <a:xfrm>
              <a:off x="7272649" y="4487926"/>
              <a:ext cx="324036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7587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5970746A-04CB-4B4A-9C70-B6CC8C6AD079}"/>
              </a:ext>
            </a:extLst>
          </p:cNvPr>
          <p:cNvGrpSpPr/>
          <p:nvPr/>
        </p:nvGrpSpPr>
        <p:grpSpPr>
          <a:xfrm>
            <a:off x="-24680" y="1268760"/>
            <a:ext cx="3546775" cy="3080574"/>
            <a:chOff x="4490117" y="1268760"/>
            <a:chExt cx="3546775" cy="3080574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E7799EC8-0267-46B1-A74D-CBEF4B354CCA}"/>
                </a:ext>
              </a:extLst>
            </p:cNvPr>
            <p:cNvGrpSpPr/>
            <p:nvPr/>
          </p:nvGrpSpPr>
          <p:grpSpPr>
            <a:xfrm>
              <a:off x="4490117" y="1268760"/>
              <a:ext cx="3546775" cy="3080574"/>
              <a:chOff x="4490117" y="1268760"/>
              <a:chExt cx="3546775" cy="3080574"/>
            </a:xfrm>
          </p:grpSpPr>
          <p:grpSp>
            <p:nvGrpSpPr>
              <p:cNvPr id="48" name="组合 47">
                <a:extLst>
                  <a:ext uri="{FF2B5EF4-FFF2-40B4-BE49-F238E27FC236}">
                    <a16:creationId xmlns:a16="http://schemas.microsoft.com/office/drawing/2014/main" xmlns="" id="{F08960AA-88FF-436C-B3EF-7C5B68540673}"/>
                  </a:ext>
                </a:extLst>
              </p:cNvPr>
              <p:cNvGrpSpPr/>
              <p:nvPr/>
            </p:nvGrpSpPr>
            <p:grpSpPr>
              <a:xfrm>
                <a:off x="4876800" y="1790700"/>
                <a:ext cx="2603500" cy="2197100"/>
                <a:chOff x="4876800" y="1790700"/>
                <a:chExt cx="2603500" cy="2197100"/>
              </a:xfrm>
            </p:grpSpPr>
            <p:sp>
              <p:nvSpPr>
                <p:cNvPr id="55" name="任意多边形 6">
                  <a:extLst>
                    <a:ext uri="{FF2B5EF4-FFF2-40B4-BE49-F238E27FC236}">
                      <a16:creationId xmlns:a16="http://schemas.microsoft.com/office/drawing/2014/main" xmlns="" id="{83AB94C4-DD9D-4E7C-B93B-A9BB81774FC8}"/>
                    </a:ext>
                  </a:extLst>
                </p:cNvPr>
                <p:cNvSpPr/>
                <p:nvPr/>
              </p:nvSpPr>
              <p:spPr>
                <a:xfrm>
                  <a:off x="4876800" y="1790700"/>
                  <a:ext cx="2603500" cy="2197100"/>
                </a:xfrm>
                <a:custGeom>
                  <a:avLst/>
                  <a:gdLst>
                    <a:gd name="connsiteX0" fmla="*/ 1968500 w 2603500"/>
                    <a:gd name="connsiteY0" fmla="*/ 2095500 h 2197100"/>
                    <a:gd name="connsiteX1" fmla="*/ 1371600 w 2603500"/>
                    <a:gd name="connsiteY1" fmla="*/ 0 h 2197100"/>
                    <a:gd name="connsiteX2" fmla="*/ 0 w 2603500"/>
                    <a:gd name="connsiteY2" fmla="*/ 2197100 h 2197100"/>
                    <a:gd name="connsiteX3" fmla="*/ 2603500 w 2603500"/>
                    <a:gd name="connsiteY3" fmla="*/ 2082800 h 2197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03500" h="2197100">
                      <a:moveTo>
                        <a:pt x="1968500" y="2095500"/>
                      </a:moveTo>
                      <a:lnTo>
                        <a:pt x="1371600" y="0"/>
                      </a:lnTo>
                      <a:lnTo>
                        <a:pt x="0" y="2197100"/>
                      </a:lnTo>
                      <a:lnTo>
                        <a:pt x="2603500" y="208280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6" name="直接连接符 55">
                  <a:extLst>
                    <a:ext uri="{FF2B5EF4-FFF2-40B4-BE49-F238E27FC236}">
                      <a16:creationId xmlns:a16="http://schemas.microsoft.com/office/drawing/2014/main" xmlns="" id="{0747AF33-A229-415C-978C-AEB25C0D5A18}"/>
                    </a:ext>
                  </a:extLst>
                </p:cNvPr>
                <p:cNvCxnSpPr/>
                <p:nvPr/>
              </p:nvCxnSpPr>
              <p:spPr>
                <a:xfrm>
                  <a:off x="5652120" y="2708920"/>
                  <a:ext cx="914400" cy="180330"/>
                </a:xfrm>
                <a:prstGeom prst="line">
                  <a:avLst/>
                </a:prstGeom>
                <a:ln w="38100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" name="TextBox 11">
                <a:extLst>
                  <a:ext uri="{FF2B5EF4-FFF2-40B4-BE49-F238E27FC236}">
                    <a16:creationId xmlns:a16="http://schemas.microsoft.com/office/drawing/2014/main" xmlns="" id="{D94B2F7C-3EC0-43C4-9E52-A56A99363FE4}"/>
                  </a:ext>
                </a:extLst>
              </p:cNvPr>
              <p:cNvSpPr txBox="1"/>
              <p:nvPr/>
            </p:nvSpPr>
            <p:spPr>
              <a:xfrm>
                <a:off x="6036193" y="1268760"/>
                <a:ext cx="624039" cy="594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A</a:t>
                </a:r>
                <a:endPara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TextBox 29">
                <a:extLst>
                  <a:ext uri="{FF2B5EF4-FFF2-40B4-BE49-F238E27FC236}">
                    <a16:creationId xmlns:a16="http://schemas.microsoft.com/office/drawing/2014/main" xmlns="" id="{923E5CC4-0932-4929-9F9E-A23222D1D227}"/>
                  </a:ext>
                </a:extLst>
              </p:cNvPr>
              <p:cNvSpPr txBox="1"/>
              <p:nvPr/>
            </p:nvSpPr>
            <p:spPr>
              <a:xfrm>
                <a:off x="6671565" y="3755132"/>
                <a:ext cx="624039" cy="594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F</a:t>
                </a:r>
                <a:endPara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TextBox 30">
                <a:extLst>
                  <a:ext uri="{FF2B5EF4-FFF2-40B4-BE49-F238E27FC236}">
                    <a16:creationId xmlns:a16="http://schemas.microsoft.com/office/drawing/2014/main" xmlns="" id="{7C61644C-783B-43EE-9677-5D3EFF9E5731}"/>
                  </a:ext>
                </a:extLst>
              </p:cNvPr>
              <p:cNvSpPr txBox="1"/>
              <p:nvPr/>
            </p:nvSpPr>
            <p:spPr>
              <a:xfrm>
                <a:off x="5269505" y="2343442"/>
                <a:ext cx="624039" cy="594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E</a:t>
                </a:r>
                <a:endPara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TextBox 31">
                <a:extLst>
                  <a:ext uri="{FF2B5EF4-FFF2-40B4-BE49-F238E27FC236}">
                    <a16:creationId xmlns:a16="http://schemas.microsoft.com/office/drawing/2014/main" xmlns="" id="{8E2D01BF-D328-4550-AE08-791D11262C3D}"/>
                  </a:ext>
                </a:extLst>
              </p:cNvPr>
              <p:cNvSpPr txBox="1"/>
              <p:nvPr/>
            </p:nvSpPr>
            <p:spPr>
              <a:xfrm>
                <a:off x="6518792" y="2527384"/>
                <a:ext cx="624039" cy="594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D</a:t>
                </a:r>
                <a:endPara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TextBox 32">
                <a:extLst>
                  <a:ext uri="{FF2B5EF4-FFF2-40B4-BE49-F238E27FC236}">
                    <a16:creationId xmlns:a16="http://schemas.microsoft.com/office/drawing/2014/main" xmlns="" id="{A7F7023B-D080-4BE0-81CD-9727B738B1C3}"/>
                  </a:ext>
                </a:extLst>
              </p:cNvPr>
              <p:cNvSpPr txBox="1"/>
              <p:nvPr/>
            </p:nvSpPr>
            <p:spPr>
              <a:xfrm>
                <a:off x="7412853" y="3546370"/>
                <a:ext cx="624039" cy="594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C</a:t>
                </a:r>
                <a:endPara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TextBox 33">
                <a:extLst>
                  <a:ext uri="{FF2B5EF4-FFF2-40B4-BE49-F238E27FC236}">
                    <a16:creationId xmlns:a16="http://schemas.microsoft.com/office/drawing/2014/main" xmlns="" id="{38A00D60-B4C2-490A-B2FE-F5C65265D57B}"/>
                  </a:ext>
                </a:extLst>
              </p:cNvPr>
              <p:cNvSpPr txBox="1"/>
              <p:nvPr/>
            </p:nvSpPr>
            <p:spPr>
              <a:xfrm>
                <a:off x="4490117" y="3645024"/>
                <a:ext cx="624039" cy="594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B</a:t>
                </a:r>
                <a:endPara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0" name="饼形 13">
              <a:extLst>
                <a:ext uri="{FF2B5EF4-FFF2-40B4-BE49-F238E27FC236}">
                  <a16:creationId xmlns:a16="http://schemas.microsoft.com/office/drawing/2014/main" xmlns="" id="{0394B01D-8379-4CB2-B073-8891D13A098E}"/>
                </a:ext>
              </a:extLst>
            </p:cNvPr>
            <p:cNvSpPr/>
            <p:nvPr/>
          </p:nvSpPr>
          <p:spPr>
            <a:xfrm rot="17534824">
              <a:off x="5461832" y="2503832"/>
              <a:ext cx="454668" cy="410260"/>
            </a:xfrm>
            <a:prstGeom prst="pie">
              <a:avLst>
                <a:gd name="adj1" fmla="val 588814"/>
                <a:gd name="adj2" fmla="val 4931574"/>
              </a:avLst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饼形 36">
              <a:extLst>
                <a:ext uri="{FF2B5EF4-FFF2-40B4-BE49-F238E27FC236}">
                  <a16:creationId xmlns:a16="http://schemas.microsoft.com/office/drawing/2014/main" xmlns="" id="{3E06EEC6-CDF8-45B7-BB4C-CB95B5E52B74}"/>
                </a:ext>
              </a:extLst>
            </p:cNvPr>
            <p:cNvSpPr/>
            <p:nvPr/>
          </p:nvSpPr>
          <p:spPr>
            <a:xfrm rot="17534824">
              <a:off x="4673172" y="3758364"/>
              <a:ext cx="454668" cy="410260"/>
            </a:xfrm>
            <a:prstGeom prst="pie">
              <a:avLst>
                <a:gd name="adj1" fmla="val 588814"/>
                <a:gd name="adj2" fmla="val 4488207"/>
              </a:avLst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饼形 37">
              <a:extLst>
                <a:ext uri="{FF2B5EF4-FFF2-40B4-BE49-F238E27FC236}">
                  <a16:creationId xmlns:a16="http://schemas.microsoft.com/office/drawing/2014/main" xmlns="" id="{A0808ACE-2CFD-4F87-BD06-429FD0A38FD7}"/>
                </a:ext>
              </a:extLst>
            </p:cNvPr>
            <p:cNvSpPr/>
            <p:nvPr/>
          </p:nvSpPr>
          <p:spPr>
            <a:xfrm rot="17534824">
              <a:off x="6630544" y="3671116"/>
              <a:ext cx="454668" cy="410260"/>
            </a:xfrm>
            <a:prstGeom prst="pie">
              <a:avLst>
                <a:gd name="adj1" fmla="val 19140054"/>
                <a:gd name="adj2" fmla="val 4160517"/>
              </a:avLst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饼形 38">
              <a:extLst>
                <a:ext uri="{FF2B5EF4-FFF2-40B4-BE49-F238E27FC236}">
                  <a16:creationId xmlns:a16="http://schemas.microsoft.com/office/drawing/2014/main" xmlns="" id="{0D8430DD-90FA-44EE-9785-5C7819A99D73}"/>
                </a:ext>
              </a:extLst>
            </p:cNvPr>
            <p:cNvSpPr/>
            <p:nvPr/>
          </p:nvSpPr>
          <p:spPr>
            <a:xfrm rot="7632039">
              <a:off x="6333118" y="2710034"/>
              <a:ext cx="454668" cy="410260"/>
            </a:xfrm>
            <a:prstGeom prst="pie">
              <a:avLst>
                <a:gd name="adj1" fmla="val 17986493"/>
                <a:gd name="adj2" fmla="val 4160517"/>
              </a:avLst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TextBox 14">
              <a:extLst>
                <a:ext uri="{FF2B5EF4-FFF2-40B4-BE49-F238E27FC236}">
                  <a16:creationId xmlns:a16="http://schemas.microsoft.com/office/drawing/2014/main" xmlns="" id="{1D03E607-290A-4AFB-9FCB-6725E388C493}"/>
                </a:ext>
              </a:extLst>
            </p:cNvPr>
            <p:cNvSpPr txBox="1"/>
            <p:nvPr/>
          </p:nvSpPr>
          <p:spPr>
            <a:xfrm>
              <a:off x="5821536" y="2386893"/>
              <a:ext cx="624039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5" name="TextBox 40">
              <a:extLst>
                <a:ext uri="{FF2B5EF4-FFF2-40B4-BE49-F238E27FC236}">
                  <a16:creationId xmlns:a16="http://schemas.microsoft.com/office/drawing/2014/main" xmlns="" id="{E7318173-1B9F-4140-A70C-4481C0E03DD8}"/>
                </a:ext>
              </a:extLst>
            </p:cNvPr>
            <p:cNvSpPr txBox="1"/>
            <p:nvPr/>
          </p:nvSpPr>
          <p:spPr>
            <a:xfrm>
              <a:off x="6893816" y="3407631"/>
              <a:ext cx="624039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>
                  <a:latin typeface="Arial" panose="020B0604020202020204" pitchFamily="34" charset="0"/>
                  <a:ea typeface="微软雅黑" panose="020B0503020204020204" pitchFamily="34" charset="-122"/>
                </a:rPr>
                <a:t>4</a:t>
              </a:r>
              <a:endPara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6" name="TextBox 42">
              <a:extLst>
                <a:ext uri="{FF2B5EF4-FFF2-40B4-BE49-F238E27FC236}">
                  <a16:creationId xmlns:a16="http://schemas.microsoft.com/office/drawing/2014/main" xmlns="" id="{343E6C65-C259-4E1E-921F-BFCB024281AB}"/>
                </a:ext>
              </a:extLst>
            </p:cNvPr>
            <p:cNvSpPr txBox="1"/>
            <p:nvPr/>
          </p:nvSpPr>
          <p:spPr>
            <a:xfrm>
              <a:off x="6206976" y="2965214"/>
              <a:ext cx="624039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>
                  <a:latin typeface="Arial" panose="020B0604020202020204" pitchFamily="34" charset="0"/>
                  <a:ea typeface="微软雅黑" panose="020B0503020204020204" pitchFamily="34" charset="-122"/>
                </a:rPr>
                <a:t>3</a:t>
              </a:r>
              <a:endPara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7" name="TextBox 43">
              <a:extLst>
                <a:ext uri="{FF2B5EF4-FFF2-40B4-BE49-F238E27FC236}">
                  <a16:creationId xmlns:a16="http://schemas.microsoft.com/office/drawing/2014/main" xmlns="" id="{3666B90F-836E-4F61-9651-2D158DA4A123}"/>
                </a:ext>
              </a:extLst>
            </p:cNvPr>
            <p:cNvSpPr txBox="1"/>
            <p:nvPr/>
          </p:nvSpPr>
          <p:spPr>
            <a:xfrm>
              <a:off x="5044631" y="3609816"/>
              <a:ext cx="624039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7" name="Text Box 3">
            <a:extLst>
              <a:ext uri="{FF2B5EF4-FFF2-40B4-BE49-F238E27FC236}">
                <a16:creationId xmlns:a16="http://schemas.microsoft.com/office/drawing/2014/main" xmlns="" id="{16638F9D-D7AB-4E89-AE97-33F96A9FD9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8111" y="1201114"/>
            <a:ext cx="8559253" cy="66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）若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ED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BF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被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所截，则∠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与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_____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是同位角。</a:t>
            </a:r>
          </a:p>
        </p:txBody>
      </p:sp>
      <p:sp>
        <p:nvSpPr>
          <p:cNvPr id="58" name="Text Box 4">
            <a:extLst>
              <a:ext uri="{FF2B5EF4-FFF2-40B4-BE49-F238E27FC236}">
                <a16:creationId xmlns:a16="http://schemas.microsoft.com/office/drawing/2014/main" xmlns="" id="{F8A8F332-0CB2-470D-A7D5-CACA75452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1424" y="2189196"/>
            <a:ext cx="8559253" cy="66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）若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ED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BC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被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AF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所截，则∠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与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_____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是内错角。</a:t>
            </a:r>
          </a:p>
        </p:txBody>
      </p:sp>
      <p:sp>
        <p:nvSpPr>
          <p:cNvPr id="59" name="Text Box 4">
            <a:extLst>
              <a:ext uri="{FF2B5EF4-FFF2-40B4-BE49-F238E27FC236}">
                <a16:creationId xmlns:a16="http://schemas.microsoft.com/office/drawing/2014/main" xmlns="" id="{82D6C366-4C5D-4D63-B275-6539EA6450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4848" y="3042526"/>
            <a:ext cx="931584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）∠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与∠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是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和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AF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被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_____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所截构成的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______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角。</a:t>
            </a:r>
          </a:p>
        </p:txBody>
      </p:sp>
      <p:sp>
        <p:nvSpPr>
          <p:cNvPr id="60" name="Text Box 4">
            <a:extLst>
              <a:ext uri="{FF2B5EF4-FFF2-40B4-BE49-F238E27FC236}">
                <a16:creationId xmlns:a16="http://schemas.microsoft.com/office/drawing/2014/main" xmlns="" id="{36FF1A9B-5BD5-4A2B-850E-AA3875C9C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1111" y="3938612"/>
            <a:ext cx="8872857" cy="66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）∠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与∠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是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____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和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____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被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BC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所截构成的</a:t>
            </a: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_____</a:t>
            </a: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角。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7A31CE9F-AF9E-4D87-99BB-AF1BF942F343}"/>
              </a:ext>
            </a:extLst>
          </p:cNvPr>
          <p:cNvSpPr/>
          <p:nvPr/>
        </p:nvSpPr>
        <p:spPr>
          <a:xfrm>
            <a:off x="4742363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  <p:extLst>
      <p:ext uri="{BB962C8B-B14F-4D97-AF65-F5344CB8AC3E}">
        <p14:creationId xmlns:p14="http://schemas.microsoft.com/office/powerpoint/2010/main" val="2825268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12036</TotalTime>
  <Words>981</Words>
  <Application>Microsoft Office PowerPoint</Application>
  <PresentationFormat>自定义</PresentationFormat>
  <Paragraphs>217</Paragraphs>
  <Slides>19</Slides>
  <Notes>17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509</cp:revision>
  <dcterms:created xsi:type="dcterms:W3CDTF">2017-03-29T03:26:00Z</dcterms:created>
  <dcterms:modified xsi:type="dcterms:W3CDTF">2020-04-23T09:53:10Z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